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trictFirstAndLastChars="0" saveSubsetFonts="1" autoCompressPictures="0">
  <p:sldMasterIdLst>
    <p:sldMasterId id="2147483664" r:id="rId1"/>
    <p:sldMasterId id="2147484120" r:id="rId2"/>
  </p:sldMasterIdLst>
  <p:notesMasterIdLst>
    <p:notesMasterId r:id="rId90"/>
  </p:notesMasterIdLst>
  <p:handoutMasterIdLst>
    <p:handoutMasterId r:id="rId91"/>
  </p:handoutMasterIdLst>
  <p:sldIdLst>
    <p:sldId id="430" r:id="rId3"/>
    <p:sldId id="431" r:id="rId4"/>
    <p:sldId id="332" r:id="rId5"/>
    <p:sldId id="333" r:id="rId6"/>
    <p:sldId id="334" r:id="rId7"/>
    <p:sldId id="335" r:id="rId8"/>
    <p:sldId id="407" r:id="rId9"/>
    <p:sldId id="336" r:id="rId10"/>
    <p:sldId id="337" r:id="rId11"/>
    <p:sldId id="338" r:id="rId12"/>
    <p:sldId id="339" r:id="rId13"/>
    <p:sldId id="409" r:id="rId14"/>
    <p:sldId id="340" r:id="rId15"/>
    <p:sldId id="341" r:id="rId16"/>
    <p:sldId id="410" r:id="rId17"/>
    <p:sldId id="343" r:id="rId18"/>
    <p:sldId id="344" r:id="rId19"/>
    <p:sldId id="345" r:id="rId20"/>
    <p:sldId id="346" r:id="rId21"/>
    <p:sldId id="411" r:id="rId22"/>
    <p:sldId id="347" r:id="rId23"/>
    <p:sldId id="412" r:id="rId24"/>
    <p:sldId id="348" r:id="rId25"/>
    <p:sldId id="349" r:id="rId26"/>
    <p:sldId id="350" r:id="rId27"/>
    <p:sldId id="351" r:id="rId28"/>
    <p:sldId id="352" r:id="rId29"/>
    <p:sldId id="353" r:id="rId30"/>
    <p:sldId id="354" r:id="rId31"/>
    <p:sldId id="355" r:id="rId32"/>
    <p:sldId id="356" r:id="rId33"/>
    <p:sldId id="357" r:id="rId34"/>
    <p:sldId id="358" r:id="rId35"/>
    <p:sldId id="359" r:id="rId36"/>
    <p:sldId id="360" r:id="rId37"/>
    <p:sldId id="361" r:id="rId38"/>
    <p:sldId id="362" r:id="rId39"/>
    <p:sldId id="363" r:id="rId40"/>
    <p:sldId id="364" r:id="rId41"/>
    <p:sldId id="365" r:id="rId42"/>
    <p:sldId id="428" r:id="rId43"/>
    <p:sldId id="429" r:id="rId44"/>
    <p:sldId id="367" r:id="rId45"/>
    <p:sldId id="368" r:id="rId46"/>
    <p:sldId id="415" r:id="rId47"/>
    <p:sldId id="370" r:id="rId48"/>
    <p:sldId id="371" r:id="rId49"/>
    <p:sldId id="372" r:id="rId50"/>
    <p:sldId id="373" r:id="rId51"/>
    <p:sldId id="416" r:id="rId52"/>
    <p:sldId id="376" r:id="rId53"/>
    <p:sldId id="418" r:id="rId54"/>
    <p:sldId id="419" r:id="rId55"/>
    <p:sldId id="420" r:id="rId56"/>
    <p:sldId id="421" r:id="rId57"/>
    <p:sldId id="378" r:id="rId58"/>
    <p:sldId id="422" r:id="rId59"/>
    <p:sldId id="380" r:id="rId60"/>
    <p:sldId id="381" r:id="rId61"/>
    <p:sldId id="382" r:id="rId62"/>
    <p:sldId id="423" r:id="rId63"/>
    <p:sldId id="383" r:id="rId64"/>
    <p:sldId id="384" r:id="rId65"/>
    <p:sldId id="385" r:id="rId66"/>
    <p:sldId id="424" r:id="rId67"/>
    <p:sldId id="392" r:id="rId68"/>
    <p:sldId id="393" r:id="rId69"/>
    <p:sldId id="394" r:id="rId70"/>
    <p:sldId id="395" r:id="rId71"/>
    <p:sldId id="396" r:id="rId72"/>
    <p:sldId id="408" r:id="rId73"/>
    <p:sldId id="397" r:id="rId74"/>
    <p:sldId id="427" r:id="rId75"/>
    <p:sldId id="398" r:id="rId76"/>
    <p:sldId id="399" r:id="rId77"/>
    <p:sldId id="400" r:id="rId78"/>
    <p:sldId id="401" r:id="rId79"/>
    <p:sldId id="402" r:id="rId80"/>
    <p:sldId id="403" r:id="rId81"/>
    <p:sldId id="404" r:id="rId82"/>
    <p:sldId id="405" r:id="rId83"/>
    <p:sldId id="406" r:id="rId84"/>
    <p:sldId id="413" r:id="rId85"/>
    <p:sldId id="414" r:id="rId86"/>
    <p:sldId id="417" r:id="rId87"/>
    <p:sldId id="425" r:id="rId88"/>
    <p:sldId id="426" r:id="rId89"/>
  </p:sldIdLst>
  <p:sldSz cx="9144000" cy="6858000" type="screen4x3"/>
  <p:notesSz cx="7086600" cy="93726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CECFF"/>
    <a:srgbClr val="66CCFF"/>
    <a:srgbClr val="CCFFFF"/>
    <a:srgbClr val="F8F8F8"/>
    <a:srgbClr val="EAEAEA"/>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90" autoAdjust="0"/>
    <p:restoredTop sz="94660"/>
  </p:normalViewPr>
  <p:slideViewPr>
    <p:cSldViewPr snapToGrid="0">
      <p:cViewPr varScale="1">
        <p:scale>
          <a:sx n="69" d="100"/>
          <a:sy n="69" d="100"/>
        </p:scale>
        <p:origin x="1368" y="66"/>
      </p:cViewPr>
      <p:guideLst>
        <p:guide orient="horz" pos="816"/>
        <p:guide pos="44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2208"/>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_rels/viewProps.xml.rels><?xml version="1.0" encoding="UTF-8" standalone="yes"?>
<Relationships xmlns="http://schemas.openxmlformats.org/package/2006/relationships"><Relationship Id="rId1" Type="http://schemas.openxmlformats.org/officeDocument/2006/relationships/slide" Target="slides/slide8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image" Target="../media/image2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CC594209-1678-4B2A-B4BD-A47AA0BEBB4E}"/>
              </a:ext>
            </a:extLst>
          </p:cNvPr>
          <p:cNvSpPr>
            <a:spLocks noGrp="1" noChangeArrowheads="1"/>
          </p:cNvSpPr>
          <p:nvPr>
            <p:ph type="hdr" sz="quarter"/>
          </p:nvPr>
        </p:nvSpPr>
        <p:spPr bwMode="auto">
          <a:xfrm>
            <a:off x="0" y="0"/>
            <a:ext cx="3106738" cy="446088"/>
          </a:xfrm>
          <a:prstGeom prst="rect">
            <a:avLst/>
          </a:prstGeom>
          <a:noFill/>
          <a:ln w="9525">
            <a:noFill/>
            <a:miter lim="800000"/>
            <a:headEnd/>
            <a:tailEnd/>
          </a:ln>
        </p:spPr>
        <p:txBody>
          <a:bodyPr vert="horz" wrap="none" lIns="89090" tIns="44546" rIns="89090" bIns="44546" numCol="1" anchor="ctr" anchorCtr="0" compatLnSpc="1">
            <a:prstTxWarp prst="textNoShape">
              <a:avLst/>
            </a:prstTxWarp>
          </a:bodyPr>
          <a:lstStyle>
            <a:lvl1pPr defTabSz="89146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3B38C903-E9C1-4EEE-9C85-26502C5E8418}"/>
              </a:ext>
            </a:extLst>
          </p:cNvPr>
          <p:cNvSpPr>
            <a:spLocks noGrp="1" noChangeArrowheads="1"/>
          </p:cNvSpPr>
          <p:nvPr>
            <p:ph type="dt" sz="quarter" idx="1"/>
          </p:nvPr>
        </p:nvSpPr>
        <p:spPr bwMode="auto">
          <a:xfrm>
            <a:off x="3994150" y="0"/>
            <a:ext cx="3105150" cy="446088"/>
          </a:xfrm>
          <a:prstGeom prst="rect">
            <a:avLst/>
          </a:prstGeom>
          <a:noFill/>
          <a:ln w="9525">
            <a:noFill/>
            <a:miter lim="800000"/>
            <a:headEnd/>
            <a:tailEnd/>
          </a:ln>
        </p:spPr>
        <p:txBody>
          <a:bodyPr vert="horz" wrap="none" lIns="89090" tIns="44546" rIns="89090" bIns="44546" numCol="1" anchor="ctr" anchorCtr="0" compatLnSpc="1">
            <a:prstTxWarp prst="textNoShape">
              <a:avLst/>
            </a:prstTxWarp>
          </a:bodyPr>
          <a:lstStyle>
            <a:lvl1pPr algn="r" defTabSz="89146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E850B4EB-9FB5-4ED4-996A-5001077F375C}"/>
              </a:ext>
            </a:extLst>
          </p:cNvPr>
          <p:cNvSpPr>
            <a:spLocks noGrp="1" noChangeArrowheads="1"/>
          </p:cNvSpPr>
          <p:nvPr>
            <p:ph type="ftr" sz="quarter" idx="2"/>
          </p:nvPr>
        </p:nvSpPr>
        <p:spPr bwMode="auto">
          <a:xfrm>
            <a:off x="0" y="8939213"/>
            <a:ext cx="3106738" cy="446087"/>
          </a:xfrm>
          <a:prstGeom prst="rect">
            <a:avLst/>
          </a:prstGeom>
          <a:noFill/>
          <a:ln w="9525">
            <a:noFill/>
            <a:miter lim="800000"/>
            <a:headEnd/>
            <a:tailEnd/>
          </a:ln>
        </p:spPr>
        <p:txBody>
          <a:bodyPr vert="horz" wrap="none" lIns="89090" tIns="44546" rIns="89090" bIns="44546" numCol="1" anchor="b" anchorCtr="0" compatLnSpc="1">
            <a:prstTxWarp prst="textNoShape">
              <a:avLst/>
            </a:prstTxWarp>
          </a:bodyPr>
          <a:lstStyle>
            <a:lvl1pPr defTabSz="89146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628AB70D-4AAF-4011-9DC4-6EE495450C17}"/>
              </a:ext>
            </a:extLst>
          </p:cNvPr>
          <p:cNvSpPr>
            <a:spLocks noGrp="1" noChangeArrowheads="1"/>
          </p:cNvSpPr>
          <p:nvPr>
            <p:ph type="sldNum" sz="quarter" idx="3"/>
          </p:nvPr>
        </p:nvSpPr>
        <p:spPr bwMode="auto">
          <a:xfrm>
            <a:off x="3994150" y="8939213"/>
            <a:ext cx="3105150" cy="446087"/>
          </a:xfrm>
          <a:prstGeom prst="rect">
            <a:avLst/>
          </a:prstGeom>
          <a:noFill/>
          <a:ln w="9525">
            <a:noFill/>
            <a:miter lim="800000"/>
            <a:headEnd/>
            <a:tailEnd/>
          </a:ln>
        </p:spPr>
        <p:txBody>
          <a:bodyPr vert="horz" wrap="none" lIns="89090" tIns="44546" rIns="89090" bIns="44546" numCol="1" anchor="b" anchorCtr="0" compatLnSpc="1">
            <a:prstTxWarp prst="textNoShape">
              <a:avLst/>
            </a:prstTxWarp>
          </a:bodyPr>
          <a:lstStyle>
            <a:lvl1pPr algn="r" defTabSz="890588">
              <a:defRPr sz="1100">
                <a:latin typeface="Helvetica" panose="020B0604020202020204" pitchFamily="34" charset="0"/>
              </a:defRPr>
            </a:lvl1pPr>
          </a:lstStyle>
          <a:p>
            <a:fld id="{82C72706-C095-41BF-ABD3-54ADB8CE3108}" type="slidenum">
              <a:rPr lang="en-US" altLang="en-US"/>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03BE6C0C-13A5-439B-BE94-9E35C63CD4ED}"/>
              </a:ext>
            </a:extLst>
          </p:cNvPr>
          <p:cNvSpPr>
            <a:spLocks noGrp="1" noChangeArrowheads="1"/>
          </p:cNvSpPr>
          <p:nvPr>
            <p:ph type="hdr" sz="quarter"/>
          </p:nvPr>
        </p:nvSpPr>
        <p:spPr bwMode="auto">
          <a:xfrm>
            <a:off x="0" y="0"/>
            <a:ext cx="3070225" cy="466725"/>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lvl1pPr defTabSz="939909">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4822FACF-CE45-4AC3-B2A2-36D2B0BD3E2F}"/>
              </a:ext>
            </a:extLst>
          </p:cNvPr>
          <p:cNvSpPr>
            <a:spLocks noGrp="1" noChangeArrowheads="1"/>
          </p:cNvSpPr>
          <p:nvPr>
            <p:ph type="dt" idx="1"/>
          </p:nvPr>
        </p:nvSpPr>
        <p:spPr bwMode="auto">
          <a:xfrm>
            <a:off x="4016375" y="0"/>
            <a:ext cx="3070225" cy="466725"/>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lvl1pPr algn="r" defTabSz="939909">
              <a:defRPr sz="1200">
                <a:latin typeface="Times New Roman" charset="0"/>
                <a:ea typeface="ＭＳ Ｐゴシック" charset="-128"/>
                <a:cs typeface="ＭＳ Ｐゴシック" charset="-128"/>
              </a:defRPr>
            </a:lvl1pPr>
          </a:lstStyle>
          <a:p>
            <a:pPr>
              <a:defRPr/>
            </a:pPr>
            <a:endParaRPr lang="en-US"/>
          </a:p>
        </p:txBody>
      </p:sp>
      <p:sp>
        <p:nvSpPr>
          <p:cNvPr id="90116" name="Rectangle 4">
            <a:extLst>
              <a:ext uri="{FF2B5EF4-FFF2-40B4-BE49-F238E27FC236}">
                <a16:creationId xmlns:a16="http://schemas.microsoft.com/office/drawing/2014/main" id="{EF3471BA-404F-42D2-A7C9-714D69CA27C6}"/>
              </a:ext>
            </a:extLst>
          </p:cNvPr>
          <p:cNvSpPr>
            <a:spLocks noGrp="1" noRot="1" noChangeAspect="1" noChangeArrowheads="1" noTextEdit="1"/>
          </p:cNvSpPr>
          <p:nvPr>
            <p:ph type="sldImg" idx="2"/>
          </p:nvPr>
        </p:nvSpPr>
        <p:spPr bwMode="auto">
          <a:xfrm>
            <a:off x="1200150" y="704850"/>
            <a:ext cx="4687888" cy="35147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A65F13DF-CA13-4724-A04B-D47B56442119}"/>
              </a:ext>
            </a:extLst>
          </p:cNvPr>
          <p:cNvSpPr>
            <a:spLocks noGrp="1" noChangeArrowheads="1"/>
          </p:cNvSpPr>
          <p:nvPr>
            <p:ph type="body" sz="quarter" idx="3"/>
          </p:nvPr>
        </p:nvSpPr>
        <p:spPr bwMode="auto">
          <a:xfrm>
            <a:off x="944563" y="4452938"/>
            <a:ext cx="5197475" cy="4214812"/>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DA6E394C-E4A1-4942-8688-4E6C278D77D7}"/>
              </a:ext>
            </a:extLst>
          </p:cNvPr>
          <p:cNvSpPr>
            <a:spLocks noGrp="1" noChangeArrowheads="1"/>
          </p:cNvSpPr>
          <p:nvPr>
            <p:ph type="ftr" sz="quarter" idx="4"/>
          </p:nvPr>
        </p:nvSpPr>
        <p:spPr bwMode="auto">
          <a:xfrm>
            <a:off x="0" y="8905875"/>
            <a:ext cx="3070225" cy="466725"/>
          </a:xfrm>
          <a:prstGeom prst="rect">
            <a:avLst/>
          </a:prstGeom>
          <a:noFill/>
          <a:ln w="9525">
            <a:noFill/>
            <a:miter lim="800000"/>
            <a:headEnd/>
            <a:tailEnd/>
          </a:ln>
        </p:spPr>
        <p:txBody>
          <a:bodyPr vert="horz" wrap="none" lIns="94035" tIns="47017" rIns="94035" bIns="47017" numCol="1" anchor="b" anchorCtr="0" compatLnSpc="1">
            <a:prstTxWarp prst="textNoShape">
              <a:avLst/>
            </a:prstTxWarp>
          </a:bodyPr>
          <a:lstStyle>
            <a:lvl1pPr defTabSz="939909">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527B09FD-7807-493C-9E6C-6D565DCA0BF4}"/>
              </a:ext>
            </a:extLst>
          </p:cNvPr>
          <p:cNvSpPr>
            <a:spLocks noGrp="1" noChangeArrowheads="1"/>
          </p:cNvSpPr>
          <p:nvPr>
            <p:ph type="sldNum" sz="quarter" idx="5"/>
          </p:nvPr>
        </p:nvSpPr>
        <p:spPr bwMode="auto">
          <a:xfrm>
            <a:off x="4016375" y="8905875"/>
            <a:ext cx="3070225" cy="466725"/>
          </a:xfrm>
          <a:prstGeom prst="rect">
            <a:avLst/>
          </a:prstGeom>
          <a:noFill/>
          <a:ln w="9525">
            <a:noFill/>
            <a:miter lim="800000"/>
            <a:headEnd/>
            <a:tailEnd/>
          </a:ln>
        </p:spPr>
        <p:txBody>
          <a:bodyPr vert="horz" wrap="none" lIns="94035" tIns="47017" rIns="94035" bIns="47017" numCol="1" anchor="b" anchorCtr="0" compatLnSpc="1">
            <a:prstTxWarp prst="textNoShape">
              <a:avLst/>
            </a:prstTxWarp>
          </a:bodyPr>
          <a:lstStyle>
            <a:lvl1pPr algn="r" defTabSz="939800">
              <a:defRPr sz="1200">
                <a:latin typeface="Times New Roman" panose="02020603050405020304" pitchFamily="18" charset="0"/>
              </a:defRPr>
            </a:lvl1pPr>
          </a:lstStyle>
          <a:p>
            <a:fld id="{FFC2CB2C-F279-41F0-AC48-D923156805A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D6E874EA-6D46-4D5A-A67E-32C6E4712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0" marR="0" lvl="0" indent="0" algn="r" defTabSz="923925" rtl="0" eaLnBrk="0" fontAlgn="base" latinLnBrk="0" hangingPunct="0">
              <a:lnSpc>
                <a:spcPct val="100000"/>
              </a:lnSpc>
              <a:spcBef>
                <a:spcPct val="0"/>
              </a:spcBef>
              <a:spcAft>
                <a:spcPct val="0"/>
              </a:spcAft>
              <a:buClrTx/>
              <a:buSzTx/>
              <a:buFontTx/>
              <a:buNone/>
              <a:tabLst/>
              <a:defRPr/>
            </a:pPr>
            <a:fld id="{1DDC88E0-05A8-4892-B21E-9326A8D3E05F}"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23925" rtl="0" eaLnBrk="0" fontAlgn="base" latinLnBrk="0" hangingPunct="0">
                <a:lnSpc>
                  <a:spcPct val="100000"/>
                </a:lnSpc>
                <a:spcBef>
                  <a:spcPct val="0"/>
                </a:spcBef>
                <a:spcAft>
                  <a:spcPct val="0"/>
                </a:spcAft>
                <a:buClrTx/>
                <a:buSzTx/>
                <a:buFontTx/>
                <a:buNone/>
                <a:tabLst/>
                <a:defRPr/>
              </a:pPr>
              <a:t>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147" name="Rectangle 2">
            <a:extLst>
              <a:ext uri="{FF2B5EF4-FFF2-40B4-BE49-F238E27FC236}">
                <a16:creationId xmlns:a16="http://schemas.microsoft.com/office/drawing/2014/main" id="{76CF1BC6-EF44-430B-853A-1916C3A57333}"/>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53BC5144-BC73-40F2-9D46-6DC1B56AC6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999402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C32FEA61-84E0-4F6E-A5DE-438DD3F1BB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898E264-0F87-448A-8621-D998F18CE072}" type="slidenum">
              <a:rPr lang="en-US" altLang="en-US">
                <a:latin typeface="Times New Roman" panose="02020603050405020304" pitchFamily="18" charset="0"/>
              </a:rPr>
              <a:pPr/>
              <a:t>9</a:t>
            </a:fld>
            <a:endParaRPr lang="en-US" altLang="en-US">
              <a:latin typeface="Times New Roman" panose="02020603050405020304" pitchFamily="18" charset="0"/>
            </a:endParaRPr>
          </a:p>
        </p:txBody>
      </p:sp>
      <p:sp>
        <p:nvSpPr>
          <p:cNvPr id="99331" name="Rectangle 2">
            <a:extLst>
              <a:ext uri="{FF2B5EF4-FFF2-40B4-BE49-F238E27FC236}">
                <a16:creationId xmlns:a16="http://schemas.microsoft.com/office/drawing/2014/main" id="{70867D87-173B-443F-8109-C247DF510552}"/>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72E0E792-E4EE-44D7-9914-9DC91BCBD3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9EE992A3-26D2-44B8-92BB-28FFF646A20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955654F-329B-48DD-8FA1-1D00BD4AA2CD}" type="slidenum">
              <a:rPr lang="en-US" altLang="en-US">
                <a:latin typeface="Times New Roman" panose="02020603050405020304" pitchFamily="18" charset="0"/>
              </a:rPr>
              <a:pPr/>
              <a:t>10</a:t>
            </a:fld>
            <a:endParaRPr lang="en-US" altLang="en-US">
              <a:latin typeface="Times New Roman" panose="02020603050405020304" pitchFamily="18" charset="0"/>
            </a:endParaRPr>
          </a:p>
        </p:txBody>
      </p:sp>
      <p:sp>
        <p:nvSpPr>
          <p:cNvPr id="100355" name="Rectangle 2">
            <a:extLst>
              <a:ext uri="{FF2B5EF4-FFF2-40B4-BE49-F238E27FC236}">
                <a16:creationId xmlns:a16="http://schemas.microsoft.com/office/drawing/2014/main" id="{3C5E8084-CD27-45F0-948B-527CF3E8CCDF}"/>
              </a:ext>
            </a:extLst>
          </p:cNvPr>
          <p:cNvSpPr>
            <a:spLocks noGrp="1" noRot="1" noChangeAspect="1" noChangeArrowheads="1" noTextEdit="1"/>
          </p:cNvSpPr>
          <p:nvPr>
            <p:ph type="sldImg"/>
          </p:nvPr>
        </p:nvSpPr>
        <p:spPr>
          <a:ln/>
        </p:spPr>
      </p:sp>
      <p:sp>
        <p:nvSpPr>
          <p:cNvPr id="100356" name="Rectangle 3">
            <a:extLst>
              <a:ext uri="{FF2B5EF4-FFF2-40B4-BE49-F238E27FC236}">
                <a16:creationId xmlns:a16="http://schemas.microsoft.com/office/drawing/2014/main" id="{01C2F6CE-343E-4E7D-B50B-7FBBE87E4F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FBD6615-ED48-4079-BAA7-A84844D677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48E5558-88DF-40FE-90FF-9EB1FEE63A86}" type="slidenum">
              <a:rPr lang="en-US" altLang="en-US">
                <a:latin typeface="Times New Roman" panose="02020603050405020304" pitchFamily="18" charset="0"/>
              </a:rPr>
              <a:pPr/>
              <a:t>11</a:t>
            </a:fld>
            <a:endParaRPr lang="en-US" altLang="en-US">
              <a:latin typeface="Times New Roman" panose="02020603050405020304" pitchFamily="18" charset="0"/>
            </a:endParaRPr>
          </a:p>
        </p:txBody>
      </p:sp>
      <p:sp>
        <p:nvSpPr>
          <p:cNvPr id="101379" name="Rectangle 2">
            <a:extLst>
              <a:ext uri="{FF2B5EF4-FFF2-40B4-BE49-F238E27FC236}">
                <a16:creationId xmlns:a16="http://schemas.microsoft.com/office/drawing/2014/main" id="{B825ED8D-9E3E-4698-BB5C-C026B0475BB8}"/>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0D5306E4-3AAE-4121-B023-8B43D082CA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a:extLst>
              <a:ext uri="{FF2B5EF4-FFF2-40B4-BE49-F238E27FC236}">
                <a16:creationId xmlns:a16="http://schemas.microsoft.com/office/drawing/2014/main" id="{0BFD4EBE-353D-4C31-99D7-B7C3FEC6C16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8B80A18-0C17-4A8A-A28E-1B3AD0E8B888}" type="slidenum">
              <a:rPr lang="en-US" altLang="en-US">
                <a:latin typeface="Times New Roman" panose="02020603050405020304" pitchFamily="18" charset="0"/>
              </a:rPr>
              <a:pPr/>
              <a:t>13</a:t>
            </a:fld>
            <a:endParaRPr lang="en-US" altLang="en-US">
              <a:latin typeface="Times New Roman" panose="02020603050405020304" pitchFamily="18" charset="0"/>
            </a:endParaRPr>
          </a:p>
        </p:txBody>
      </p:sp>
      <p:sp>
        <p:nvSpPr>
          <p:cNvPr id="102403" name="Rectangle 2">
            <a:extLst>
              <a:ext uri="{FF2B5EF4-FFF2-40B4-BE49-F238E27FC236}">
                <a16:creationId xmlns:a16="http://schemas.microsoft.com/office/drawing/2014/main" id="{8A02C982-0312-4EC7-A741-67B0BEDA4925}"/>
              </a:ext>
            </a:extLst>
          </p:cNvPr>
          <p:cNvSpPr>
            <a:spLocks noGrp="1" noRot="1" noChangeAspect="1" noChangeArrowheads="1" noTextEdit="1"/>
          </p:cNvSpPr>
          <p:nvPr>
            <p:ph type="sldImg"/>
          </p:nvPr>
        </p:nvSpPr>
        <p:spPr>
          <a:ln/>
        </p:spPr>
      </p:sp>
      <p:sp>
        <p:nvSpPr>
          <p:cNvPr id="102404" name="Rectangle 3">
            <a:extLst>
              <a:ext uri="{FF2B5EF4-FFF2-40B4-BE49-F238E27FC236}">
                <a16:creationId xmlns:a16="http://schemas.microsoft.com/office/drawing/2014/main" id="{11F7861C-35C5-4B12-8A55-F7A16557D9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E2EC3CC7-E29A-4D50-9A98-532553638A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86C72E5-BDBA-4628-BBAF-85FBB5CCE3BE}" type="slidenum">
              <a:rPr lang="en-US" altLang="en-US">
                <a:latin typeface="Times New Roman" panose="02020603050405020304" pitchFamily="18" charset="0"/>
              </a:rPr>
              <a:pPr/>
              <a:t>14</a:t>
            </a:fld>
            <a:endParaRPr lang="en-US" altLang="en-US">
              <a:latin typeface="Times New Roman" panose="02020603050405020304" pitchFamily="18" charset="0"/>
            </a:endParaRPr>
          </a:p>
        </p:txBody>
      </p:sp>
      <p:sp>
        <p:nvSpPr>
          <p:cNvPr id="103427" name="Rectangle 2">
            <a:extLst>
              <a:ext uri="{FF2B5EF4-FFF2-40B4-BE49-F238E27FC236}">
                <a16:creationId xmlns:a16="http://schemas.microsoft.com/office/drawing/2014/main" id="{B01CE6FA-B36D-49C3-8371-51A4E976452C}"/>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A8274DE9-BC41-40F6-83AC-5A3D3773C2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a:extLst>
              <a:ext uri="{FF2B5EF4-FFF2-40B4-BE49-F238E27FC236}">
                <a16:creationId xmlns:a16="http://schemas.microsoft.com/office/drawing/2014/main" id="{AA015233-DFC5-4181-9DBD-191581D3DF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3AA9686-8C45-4B6B-B192-53184893EC9B}" type="slidenum">
              <a:rPr lang="en-US" altLang="en-US">
                <a:latin typeface="Times New Roman" panose="02020603050405020304" pitchFamily="18" charset="0"/>
              </a:rPr>
              <a:pPr/>
              <a:t>15</a:t>
            </a:fld>
            <a:endParaRPr lang="en-US" altLang="en-US">
              <a:latin typeface="Times New Roman" panose="02020603050405020304" pitchFamily="18" charset="0"/>
            </a:endParaRPr>
          </a:p>
        </p:txBody>
      </p:sp>
      <p:sp>
        <p:nvSpPr>
          <p:cNvPr id="104451" name="Rectangle 2">
            <a:extLst>
              <a:ext uri="{FF2B5EF4-FFF2-40B4-BE49-F238E27FC236}">
                <a16:creationId xmlns:a16="http://schemas.microsoft.com/office/drawing/2014/main" id="{D606F670-2456-4E74-98E3-6F8992538806}"/>
              </a:ext>
            </a:extLst>
          </p:cNvPr>
          <p:cNvSpPr>
            <a:spLocks noGrp="1" noRot="1" noChangeAspect="1" noChangeArrowheads="1" noTextEdit="1"/>
          </p:cNvSpPr>
          <p:nvPr>
            <p:ph type="sldImg"/>
          </p:nvPr>
        </p:nvSpPr>
        <p:spPr>
          <a:ln/>
        </p:spPr>
      </p:sp>
      <p:sp>
        <p:nvSpPr>
          <p:cNvPr id="104452" name="Rectangle 3">
            <a:extLst>
              <a:ext uri="{FF2B5EF4-FFF2-40B4-BE49-F238E27FC236}">
                <a16:creationId xmlns:a16="http://schemas.microsoft.com/office/drawing/2014/main" id="{81CE9A51-74EA-466B-956F-199FC346E1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6551FA5F-3DAF-4F79-96DF-B76D1641D90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44D4E91-7487-49F0-9D91-43B839F06F41}" type="slidenum">
              <a:rPr lang="en-US" altLang="en-US">
                <a:latin typeface="Times New Roman" panose="02020603050405020304" pitchFamily="18" charset="0"/>
              </a:rPr>
              <a:pPr/>
              <a:t>16</a:t>
            </a:fld>
            <a:endParaRPr lang="en-US" altLang="en-US">
              <a:latin typeface="Times New Roman" panose="02020603050405020304" pitchFamily="18" charset="0"/>
            </a:endParaRPr>
          </a:p>
        </p:txBody>
      </p:sp>
      <p:sp>
        <p:nvSpPr>
          <p:cNvPr id="105475" name="Rectangle 2">
            <a:extLst>
              <a:ext uri="{FF2B5EF4-FFF2-40B4-BE49-F238E27FC236}">
                <a16:creationId xmlns:a16="http://schemas.microsoft.com/office/drawing/2014/main" id="{167C6B9E-26B1-4F34-923D-B2966B894411}"/>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C351E2D8-3E9B-4911-A879-EA20F380F6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A8A00347-BFEB-47CE-B8F7-F4A3E8EC8E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FB8A3B8-FFC6-4EAE-BC20-3413272D7E23}" type="slidenum">
              <a:rPr lang="en-US" altLang="en-US">
                <a:latin typeface="Times New Roman" panose="02020603050405020304" pitchFamily="18" charset="0"/>
              </a:rPr>
              <a:pPr/>
              <a:t>18</a:t>
            </a:fld>
            <a:endParaRPr lang="en-US" altLang="en-US">
              <a:latin typeface="Times New Roman" panose="02020603050405020304" pitchFamily="18" charset="0"/>
            </a:endParaRPr>
          </a:p>
        </p:txBody>
      </p:sp>
      <p:sp>
        <p:nvSpPr>
          <p:cNvPr id="106499" name="Rectangle 2">
            <a:extLst>
              <a:ext uri="{FF2B5EF4-FFF2-40B4-BE49-F238E27FC236}">
                <a16:creationId xmlns:a16="http://schemas.microsoft.com/office/drawing/2014/main" id="{29DEC50F-F8EB-47B2-9592-C432BA44F4ED}"/>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7B4D387E-81FF-4C55-AE2B-EDD0B9D58D1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BB9D8362-CFFE-4239-A0CE-16166762BF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754A397-8FAE-4C30-A05F-CF91331CD813}" type="slidenum">
              <a:rPr lang="en-US" altLang="en-US">
                <a:latin typeface="Times New Roman" panose="02020603050405020304" pitchFamily="18" charset="0"/>
              </a:rPr>
              <a:pPr/>
              <a:t>19</a:t>
            </a:fld>
            <a:endParaRPr lang="en-US" altLang="en-US">
              <a:latin typeface="Times New Roman" panose="02020603050405020304" pitchFamily="18" charset="0"/>
            </a:endParaRPr>
          </a:p>
        </p:txBody>
      </p:sp>
      <p:sp>
        <p:nvSpPr>
          <p:cNvPr id="107523" name="Rectangle 2">
            <a:extLst>
              <a:ext uri="{FF2B5EF4-FFF2-40B4-BE49-F238E27FC236}">
                <a16:creationId xmlns:a16="http://schemas.microsoft.com/office/drawing/2014/main" id="{00D4DD15-6D6E-4697-8517-23E5CECAC25E}"/>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3F296D03-4616-4EA3-8B0A-A93A466732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3BE82472-66AF-4BF7-A2A7-57FD11ECB4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E009F0B-5F82-4126-923B-E013C3AAF972}" type="slidenum">
              <a:rPr lang="en-US" altLang="en-US">
                <a:latin typeface="Times New Roman" panose="02020603050405020304" pitchFamily="18" charset="0"/>
              </a:rPr>
              <a:pPr/>
              <a:t>20</a:t>
            </a:fld>
            <a:endParaRPr lang="en-US" altLang="en-US">
              <a:latin typeface="Times New Roman" panose="02020603050405020304" pitchFamily="18" charset="0"/>
            </a:endParaRPr>
          </a:p>
        </p:txBody>
      </p:sp>
      <p:sp>
        <p:nvSpPr>
          <p:cNvPr id="108547" name="Rectangle 2">
            <a:extLst>
              <a:ext uri="{FF2B5EF4-FFF2-40B4-BE49-F238E27FC236}">
                <a16:creationId xmlns:a16="http://schemas.microsoft.com/office/drawing/2014/main" id="{93C9793E-0DAB-48C2-A22A-A9ACDD8828C5}"/>
              </a:ext>
            </a:extLst>
          </p:cNvPr>
          <p:cNvSpPr>
            <a:spLocks noGrp="1" noRot="1" noChangeAspect="1" noChangeArrowheads="1" noTextEdit="1"/>
          </p:cNvSpPr>
          <p:nvPr>
            <p:ph type="sldImg"/>
          </p:nvPr>
        </p:nvSpPr>
        <p:spPr>
          <a:ln/>
        </p:spPr>
      </p:sp>
      <p:sp>
        <p:nvSpPr>
          <p:cNvPr id="108548" name="Rectangle 3">
            <a:extLst>
              <a:ext uri="{FF2B5EF4-FFF2-40B4-BE49-F238E27FC236}">
                <a16:creationId xmlns:a16="http://schemas.microsoft.com/office/drawing/2014/main" id="{7AC332B0-F66D-4C3F-8DDB-E1E0D7FC2D4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a:ln/>
        </p:spPr>
      </p:sp>
      <p:sp>
        <p:nvSpPr>
          <p:cNvPr id="225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
        <p:nvSpPr>
          <p:cNvPr id="225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Verdana" panose="020B0604030504040204" pitchFamily="34" charset="0"/>
                <a:ea typeface="ＭＳ Ｐゴシック" panose="020B0600070205080204" pitchFamily="34" charset="-128"/>
              </a:defRPr>
            </a:lvl1pPr>
            <a:lvl2pPr marL="742950" indent="-285750" defTabSz="965200">
              <a:defRPr>
                <a:solidFill>
                  <a:schemeClr val="tx1"/>
                </a:solidFill>
                <a:latin typeface="Verdana" panose="020B0604030504040204" pitchFamily="34" charset="0"/>
                <a:ea typeface="ＭＳ Ｐゴシック" panose="020B0600070205080204" pitchFamily="34" charset="-128"/>
              </a:defRPr>
            </a:lvl2pPr>
            <a:lvl3pPr marL="1143000" indent="-228600" defTabSz="965200">
              <a:defRPr>
                <a:solidFill>
                  <a:schemeClr val="tx1"/>
                </a:solidFill>
                <a:latin typeface="Verdana" panose="020B0604030504040204" pitchFamily="34" charset="0"/>
                <a:ea typeface="ＭＳ Ｐゴシック" panose="020B0600070205080204" pitchFamily="34" charset="-128"/>
              </a:defRPr>
            </a:lvl3pPr>
            <a:lvl4pPr marL="1600200" indent="-228600" defTabSz="965200">
              <a:defRPr>
                <a:solidFill>
                  <a:schemeClr val="tx1"/>
                </a:solidFill>
                <a:latin typeface="Verdana" panose="020B0604030504040204" pitchFamily="34" charset="0"/>
                <a:ea typeface="ＭＳ Ｐゴシック" panose="020B0600070205080204" pitchFamily="34" charset="-128"/>
              </a:defRPr>
            </a:lvl4pPr>
            <a:lvl5pPr marL="2057400" indent="-228600" defTabSz="965200">
              <a:defRPr>
                <a:solidFill>
                  <a:schemeClr val="tx1"/>
                </a:solidFill>
                <a:latin typeface="Verdana" panose="020B0604030504040204" pitchFamily="34" charset="0"/>
                <a:ea typeface="ＭＳ Ｐゴシック" panose="020B0600070205080204" pitchFamily="34" charset="-128"/>
              </a:defRPr>
            </a:lvl5pPr>
            <a:lvl6pPr marL="2514600" indent="-228600" defTabSz="9652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652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652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652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marL="0" marR="0" lvl="0" indent="0" algn="r" defTabSz="965200" rtl="0" eaLnBrk="0" fontAlgn="base" latinLnBrk="0" hangingPunct="0">
              <a:lnSpc>
                <a:spcPct val="100000"/>
              </a:lnSpc>
              <a:spcBef>
                <a:spcPct val="0"/>
              </a:spcBef>
              <a:spcAft>
                <a:spcPct val="0"/>
              </a:spcAft>
              <a:buClrTx/>
              <a:buSzTx/>
              <a:buFontTx/>
              <a:buNone/>
              <a:tabLst/>
              <a:defRPr/>
            </a:pPr>
            <a:fld id="{5AEA9A87-D43C-494E-9536-2E067C610143}"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65200" rtl="0" eaLnBrk="0" fontAlgn="base" latinLnBrk="0" hangingPunct="0">
                <a:lnSpc>
                  <a:spcPct val="100000"/>
                </a:lnSpc>
                <a:spcBef>
                  <a:spcPct val="0"/>
                </a:spcBef>
                <a:spcAft>
                  <a:spcPct val="0"/>
                </a:spcAft>
                <a:buClrTx/>
                <a:buSzTx/>
                <a:buFontTx/>
                <a:buNone/>
                <a:tabLst/>
                <a:defRPr/>
              </a:pPr>
              <a:t>1</a:t>
            </a:fld>
            <a:endPar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36996630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66F09507-C2E2-47B2-82A8-B5E3C87D79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3B546AF-CFB6-4A26-A155-B7AC52B1171E}" type="slidenum">
              <a:rPr lang="en-US" altLang="en-US">
                <a:latin typeface="Times New Roman" panose="02020603050405020304" pitchFamily="18" charset="0"/>
              </a:rPr>
              <a:pPr/>
              <a:t>21</a:t>
            </a:fld>
            <a:endParaRPr lang="en-US" altLang="en-US">
              <a:latin typeface="Times New Roman" panose="02020603050405020304" pitchFamily="18" charset="0"/>
            </a:endParaRPr>
          </a:p>
        </p:txBody>
      </p:sp>
      <p:sp>
        <p:nvSpPr>
          <p:cNvPr id="109571" name="Rectangle 2">
            <a:extLst>
              <a:ext uri="{FF2B5EF4-FFF2-40B4-BE49-F238E27FC236}">
                <a16:creationId xmlns:a16="http://schemas.microsoft.com/office/drawing/2014/main" id="{84A5CD44-BF84-48EC-B0BC-E076CADF8C2B}"/>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F26D7BA3-2768-4887-B710-E8BBC3F5A3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3ABA041F-CBD6-47AF-B833-FA2229A9BA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018407F-AAA5-4963-A6A5-D6FE6F7F8BA8}" type="slidenum">
              <a:rPr lang="en-US" altLang="en-US">
                <a:latin typeface="Times New Roman" panose="02020603050405020304" pitchFamily="18" charset="0"/>
              </a:rPr>
              <a:pPr/>
              <a:t>22</a:t>
            </a:fld>
            <a:endParaRPr lang="en-US" altLang="en-US">
              <a:latin typeface="Times New Roman" panose="02020603050405020304" pitchFamily="18" charset="0"/>
            </a:endParaRPr>
          </a:p>
        </p:txBody>
      </p:sp>
      <p:sp>
        <p:nvSpPr>
          <p:cNvPr id="110595" name="Rectangle 2">
            <a:extLst>
              <a:ext uri="{FF2B5EF4-FFF2-40B4-BE49-F238E27FC236}">
                <a16:creationId xmlns:a16="http://schemas.microsoft.com/office/drawing/2014/main" id="{76824097-C234-4268-8A44-3B4C9960D14A}"/>
              </a:ext>
            </a:extLst>
          </p:cNvPr>
          <p:cNvSpPr>
            <a:spLocks noGrp="1" noRot="1" noChangeAspect="1" noChangeArrowheads="1" noTextEdit="1"/>
          </p:cNvSpPr>
          <p:nvPr>
            <p:ph type="sldImg"/>
          </p:nvPr>
        </p:nvSpPr>
        <p:spPr>
          <a:ln/>
        </p:spPr>
      </p:sp>
      <p:sp>
        <p:nvSpPr>
          <p:cNvPr id="110596" name="Rectangle 3">
            <a:extLst>
              <a:ext uri="{FF2B5EF4-FFF2-40B4-BE49-F238E27FC236}">
                <a16:creationId xmlns:a16="http://schemas.microsoft.com/office/drawing/2014/main" id="{27E9339F-4D5C-4423-AB79-A4E63110E9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26C1E9B0-A878-46DB-8C55-CED0E9E8922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5802788-C8C7-415D-889B-42AFD28A494F}" type="slidenum">
              <a:rPr lang="en-US" altLang="en-US">
                <a:latin typeface="Times New Roman" panose="02020603050405020304" pitchFamily="18" charset="0"/>
              </a:rPr>
              <a:pPr/>
              <a:t>23</a:t>
            </a:fld>
            <a:endParaRPr lang="en-US" altLang="en-US">
              <a:latin typeface="Times New Roman" panose="02020603050405020304" pitchFamily="18" charset="0"/>
            </a:endParaRPr>
          </a:p>
        </p:txBody>
      </p:sp>
      <p:sp>
        <p:nvSpPr>
          <p:cNvPr id="111619" name="Rectangle 2">
            <a:extLst>
              <a:ext uri="{FF2B5EF4-FFF2-40B4-BE49-F238E27FC236}">
                <a16:creationId xmlns:a16="http://schemas.microsoft.com/office/drawing/2014/main" id="{70E474D5-321A-4ED0-BC07-F4E9910BD7AB}"/>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C002F093-C941-47F5-A1B8-8DC559F3FC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9CBD93AF-1180-4ACB-9B95-D6F986AB45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2B255F6-0496-42D9-A50C-21BEA778293C}" type="slidenum">
              <a:rPr lang="en-US" altLang="en-US">
                <a:latin typeface="Times New Roman" panose="02020603050405020304" pitchFamily="18" charset="0"/>
              </a:rPr>
              <a:pPr/>
              <a:t>25</a:t>
            </a:fld>
            <a:endParaRPr lang="en-US" altLang="en-US">
              <a:latin typeface="Times New Roman" panose="02020603050405020304" pitchFamily="18" charset="0"/>
            </a:endParaRPr>
          </a:p>
        </p:txBody>
      </p:sp>
      <p:sp>
        <p:nvSpPr>
          <p:cNvPr id="112643" name="Rectangle 2">
            <a:extLst>
              <a:ext uri="{FF2B5EF4-FFF2-40B4-BE49-F238E27FC236}">
                <a16:creationId xmlns:a16="http://schemas.microsoft.com/office/drawing/2014/main" id="{B6DBED89-49D3-4018-980D-509023030EA8}"/>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11938EE8-081A-42B2-B3E3-2DCAF241F76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5DC1615E-A180-4CE3-9A53-8271AC492C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D8C993A-8BC4-4561-A588-A2EFC571D9A6}" type="slidenum">
              <a:rPr lang="en-US" altLang="en-US">
                <a:latin typeface="Times New Roman" panose="02020603050405020304" pitchFamily="18" charset="0"/>
              </a:rPr>
              <a:pPr/>
              <a:t>26</a:t>
            </a:fld>
            <a:endParaRPr lang="en-US" altLang="en-US">
              <a:latin typeface="Times New Roman" panose="02020603050405020304" pitchFamily="18" charset="0"/>
            </a:endParaRPr>
          </a:p>
        </p:txBody>
      </p:sp>
      <p:sp>
        <p:nvSpPr>
          <p:cNvPr id="113667" name="Rectangle 2">
            <a:extLst>
              <a:ext uri="{FF2B5EF4-FFF2-40B4-BE49-F238E27FC236}">
                <a16:creationId xmlns:a16="http://schemas.microsoft.com/office/drawing/2014/main" id="{BA66C066-A5EF-433F-84A3-1071B0062D29}"/>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86C147CD-5F3C-4F88-8F21-4753C14C9D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19767D9D-50C3-4A1C-92C8-AA3F5560421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896695E-9013-4825-AE74-B375198EC2BE}" type="slidenum">
              <a:rPr lang="en-US" altLang="en-US">
                <a:latin typeface="Times New Roman" panose="02020603050405020304" pitchFamily="18" charset="0"/>
              </a:rPr>
              <a:pPr/>
              <a:t>27</a:t>
            </a:fld>
            <a:endParaRPr lang="en-US" altLang="en-US">
              <a:latin typeface="Times New Roman" panose="02020603050405020304" pitchFamily="18" charset="0"/>
            </a:endParaRPr>
          </a:p>
        </p:txBody>
      </p:sp>
      <p:sp>
        <p:nvSpPr>
          <p:cNvPr id="114691" name="Rectangle 2">
            <a:extLst>
              <a:ext uri="{FF2B5EF4-FFF2-40B4-BE49-F238E27FC236}">
                <a16:creationId xmlns:a16="http://schemas.microsoft.com/office/drawing/2014/main" id="{EA1EB2ED-6056-4EC3-8117-D8088A5E3C47}"/>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61C9E284-09E4-4F27-8106-417FB840C5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a:extLst>
              <a:ext uri="{FF2B5EF4-FFF2-40B4-BE49-F238E27FC236}">
                <a16:creationId xmlns:a16="http://schemas.microsoft.com/office/drawing/2014/main" id="{8A49125B-F571-4E5D-9BAD-1D212CCFBF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0FA2C5A-08D3-4CEE-94AC-EFFD301638E0}" type="slidenum">
              <a:rPr lang="en-US" altLang="en-US">
                <a:latin typeface="Times New Roman" panose="02020603050405020304" pitchFamily="18" charset="0"/>
              </a:rPr>
              <a:pPr/>
              <a:t>28</a:t>
            </a:fld>
            <a:endParaRPr lang="en-US" altLang="en-US">
              <a:latin typeface="Times New Roman" panose="02020603050405020304" pitchFamily="18" charset="0"/>
            </a:endParaRPr>
          </a:p>
        </p:txBody>
      </p:sp>
      <p:sp>
        <p:nvSpPr>
          <p:cNvPr id="115715" name="Rectangle 2">
            <a:extLst>
              <a:ext uri="{FF2B5EF4-FFF2-40B4-BE49-F238E27FC236}">
                <a16:creationId xmlns:a16="http://schemas.microsoft.com/office/drawing/2014/main" id="{AD870FB1-A095-437C-B6D2-2B1B4AAB9A56}"/>
              </a:ext>
            </a:extLst>
          </p:cNvPr>
          <p:cNvSpPr>
            <a:spLocks noGrp="1" noRot="1" noChangeAspect="1" noChangeArrowheads="1" noTextEdit="1"/>
          </p:cNvSpPr>
          <p:nvPr>
            <p:ph type="sldImg"/>
          </p:nvPr>
        </p:nvSpPr>
        <p:spPr>
          <a:ln/>
        </p:spPr>
      </p:sp>
      <p:sp>
        <p:nvSpPr>
          <p:cNvPr id="115716" name="Rectangle 3">
            <a:extLst>
              <a:ext uri="{FF2B5EF4-FFF2-40B4-BE49-F238E27FC236}">
                <a16:creationId xmlns:a16="http://schemas.microsoft.com/office/drawing/2014/main" id="{F501E773-1178-4204-823A-15B92DFAFBF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30CCC09F-8FEA-4870-9E40-37BBE71005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BCE3FF5-CEA2-48B8-900D-389C7BA3E78B}" type="slidenum">
              <a:rPr lang="en-US" altLang="en-US">
                <a:latin typeface="Times New Roman" panose="02020603050405020304" pitchFamily="18" charset="0"/>
              </a:rPr>
              <a:pPr/>
              <a:t>29</a:t>
            </a:fld>
            <a:endParaRPr lang="en-US" altLang="en-US">
              <a:latin typeface="Times New Roman" panose="02020603050405020304" pitchFamily="18" charset="0"/>
            </a:endParaRPr>
          </a:p>
        </p:txBody>
      </p:sp>
      <p:sp>
        <p:nvSpPr>
          <p:cNvPr id="116739" name="Rectangle 2">
            <a:extLst>
              <a:ext uri="{FF2B5EF4-FFF2-40B4-BE49-F238E27FC236}">
                <a16:creationId xmlns:a16="http://schemas.microsoft.com/office/drawing/2014/main" id="{A081F303-3AE6-4FDF-9914-380C5084DCFD}"/>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4F7AB753-E023-44B0-B607-E3C978A6E2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a:extLst>
              <a:ext uri="{FF2B5EF4-FFF2-40B4-BE49-F238E27FC236}">
                <a16:creationId xmlns:a16="http://schemas.microsoft.com/office/drawing/2014/main" id="{BEDA1708-FBD0-46B6-B6E0-9DACFC6E822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1FD1554-F607-4188-A668-41EC0D745C1C}" type="slidenum">
              <a:rPr lang="en-US" altLang="en-US">
                <a:latin typeface="Times New Roman" panose="02020603050405020304" pitchFamily="18" charset="0"/>
              </a:rPr>
              <a:pPr/>
              <a:t>30</a:t>
            </a:fld>
            <a:endParaRPr lang="en-US" altLang="en-US">
              <a:latin typeface="Times New Roman" panose="02020603050405020304" pitchFamily="18" charset="0"/>
            </a:endParaRPr>
          </a:p>
        </p:txBody>
      </p:sp>
      <p:sp>
        <p:nvSpPr>
          <p:cNvPr id="117763" name="Rectangle 2">
            <a:extLst>
              <a:ext uri="{FF2B5EF4-FFF2-40B4-BE49-F238E27FC236}">
                <a16:creationId xmlns:a16="http://schemas.microsoft.com/office/drawing/2014/main" id="{360FA1B4-6A09-4A5E-8B97-24767F39BC02}"/>
              </a:ext>
            </a:extLst>
          </p:cNvPr>
          <p:cNvSpPr>
            <a:spLocks noGrp="1" noRot="1" noChangeAspect="1" noChangeArrowheads="1" noTextEdit="1"/>
          </p:cNvSpPr>
          <p:nvPr>
            <p:ph type="sldImg"/>
          </p:nvPr>
        </p:nvSpPr>
        <p:spPr>
          <a:ln/>
        </p:spPr>
      </p:sp>
      <p:sp>
        <p:nvSpPr>
          <p:cNvPr id="117764" name="Rectangle 3">
            <a:extLst>
              <a:ext uri="{FF2B5EF4-FFF2-40B4-BE49-F238E27FC236}">
                <a16:creationId xmlns:a16="http://schemas.microsoft.com/office/drawing/2014/main" id="{F52D03A7-D598-4B7B-B4F2-C1353D7B2B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8047A01C-D4F1-483C-95F6-D9DE64F05F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9C2251A-E27D-4976-912A-372946474BDD}" type="slidenum">
              <a:rPr lang="en-US" altLang="en-US">
                <a:latin typeface="Times New Roman" panose="02020603050405020304" pitchFamily="18" charset="0"/>
              </a:rPr>
              <a:pPr/>
              <a:t>31</a:t>
            </a:fld>
            <a:endParaRPr lang="en-US" altLang="en-US">
              <a:latin typeface="Times New Roman" panose="02020603050405020304" pitchFamily="18" charset="0"/>
            </a:endParaRPr>
          </a:p>
        </p:txBody>
      </p:sp>
      <p:sp>
        <p:nvSpPr>
          <p:cNvPr id="118787" name="Rectangle 2">
            <a:extLst>
              <a:ext uri="{FF2B5EF4-FFF2-40B4-BE49-F238E27FC236}">
                <a16:creationId xmlns:a16="http://schemas.microsoft.com/office/drawing/2014/main" id="{377D733F-0F22-4399-A6D3-B09E70F2D1C0}"/>
              </a:ext>
            </a:extLst>
          </p:cNvPr>
          <p:cNvSpPr>
            <a:spLocks noGrp="1" noRot="1" noChangeAspect="1" noChangeArrowheads="1" noTextEdit="1"/>
          </p:cNvSpPr>
          <p:nvPr>
            <p:ph type="sldImg"/>
          </p:nvPr>
        </p:nvSpPr>
        <p:spPr>
          <a:ln/>
        </p:spPr>
      </p:sp>
      <p:sp>
        <p:nvSpPr>
          <p:cNvPr id="118788" name="Rectangle 3">
            <a:extLst>
              <a:ext uri="{FF2B5EF4-FFF2-40B4-BE49-F238E27FC236}">
                <a16:creationId xmlns:a16="http://schemas.microsoft.com/office/drawing/2014/main" id="{6FF7E3D3-1282-4112-B6EE-171A108389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571C26FC-F52D-411F-A4CB-DE8513A2B0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0C0BC62-2152-49E6-8AF5-50FF44F1E1D3}" type="slidenum">
              <a:rPr lang="en-US" altLang="en-US">
                <a:latin typeface="Times New Roman" panose="02020603050405020304" pitchFamily="18" charset="0"/>
              </a:rPr>
              <a:pPr/>
              <a:t>2</a:t>
            </a:fld>
            <a:endParaRPr lang="en-US" altLang="en-US">
              <a:latin typeface="Times New Roman" panose="02020603050405020304" pitchFamily="18" charset="0"/>
            </a:endParaRPr>
          </a:p>
        </p:txBody>
      </p:sp>
      <p:sp>
        <p:nvSpPr>
          <p:cNvPr id="92163" name="Rectangle 2">
            <a:extLst>
              <a:ext uri="{FF2B5EF4-FFF2-40B4-BE49-F238E27FC236}">
                <a16:creationId xmlns:a16="http://schemas.microsoft.com/office/drawing/2014/main" id="{82389DE3-D492-4B0A-B0C5-CFC9B6B6F441}"/>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13180D19-5B10-4758-A8C9-92667670D7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a:extLst>
              <a:ext uri="{FF2B5EF4-FFF2-40B4-BE49-F238E27FC236}">
                <a16:creationId xmlns:a16="http://schemas.microsoft.com/office/drawing/2014/main" id="{6694149F-4152-4367-835B-291215C66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08CBD02-7938-4655-89C2-245E2DD80BF2}" type="slidenum">
              <a:rPr lang="en-US" altLang="en-US">
                <a:latin typeface="Times New Roman" panose="02020603050405020304" pitchFamily="18" charset="0"/>
              </a:rPr>
              <a:pPr/>
              <a:t>32</a:t>
            </a:fld>
            <a:endParaRPr lang="en-US" altLang="en-US">
              <a:latin typeface="Times New Roman" panose="02020603050405020304" pitchFamily="18" charset="0"/>
            </a:endParaRPr>
          </a:p>
        </p:txBody>
      </p:sp>
      <p:sp>
        <p:nvSpPr>
          <p:cNvPr id="119811" name="Rectangle 2">
            <a:extLst>
              <a:ext uri="{FF2B5EF4-FFF2-40B4-BE49-F238E27FC236}">
                <a16:creationId xmlns:a16="http://schemas.microsoft.com/office/drawing/2014/main" id="{2F98E2D8-A745-4482-8D31-1C44102899FD}"/>
              </a:ext>
            </a:extLst>
          </p:cNvPr>
          <p:cNvSpPr>
            <a:spLocks noGrp="1" noRot="1" noChangeAspect="1" noChangeArrowheads="1" noTextEdit="1"/>
          </p:cNvSpPr>
          <p:nvPr>
            <p:ph type="sldImg"/>
          </p:nvPr>
        </p:nvSpPr>
        <p:spPr>
          <a:ln/>
        </p:spPr>
      </p:sp>
      <p:sp>
        <p:nvSpPr>
          <p:cNvPr id="119812" name="Rectangle 3">
            <a:extLst>
              <a:ext uri="{FF2B5EF4-FFF2-40B4-BE49-F238E27FC236}">
                <a16:creationId xmlns:a16="http://schemas.microsoft.com/office/drawing/2014/main" id="{4AD3CFA0-D397-4059-BF40-57150D5F1A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90C51AA2-08CA-4188-A0D0-CDB58CB18B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DE4C9D0-7D0A-45DF-B0CE-6AB3AEE439B1}" type="slidenum">
              <a:rPr lang="en-US" altLang="en-US">
                <a:latin typeface="Times New Roman" panose="02020603050405020304" pitchFamily="18" charset="0"/>
              </a:rPr>
              <a:pPr/>
              <a:t>33</a:t>
            </a:fld>
            <a:endParaRPr lang="en-US" altLang="en-US">
              <a:latin typeface="Times New Roman" panose="02020603050405020304" pitchFamily="18" charset="0"/>
            </a:endParaRPr>
          </a:p>
        </p:txBody>
      </p:sp>
      <p:sp>
        <p:nvSpPr>
          <p:cNvPr id="120835" name="Rectangle 2">
            <a:extLst>
              <a:ext uri="{FF2B5EF4-FFF2-40B4-BE49-F238E27FC236}">
                <a16:creationId xmlns:a16="http://schemas.microsoft.com/office/drawing/2014/main" id="{99033DF3-330A-4632-AE16-C1DAED31B0B5}"/>
              </a:ext>
            </a:extLst>
          </p:cNvPr>
          <p:cNvSpPr>
            <a:spLocks noGrp="1" noRot="1" noChangeAspect="1" noChangeArrowheads="1" noTextEdit="1"/>
          </p:cNvSpPr>
          <p:nvPr>
            <p:ph type="sldImg"/>
          </p:nvPr>
        </p:nvSpPr>
        <p:spPr>
          <a:ln/>
        </p:spPr>
      </p:sp>
      <p:sp>
        <p:nvSpPr>
          <p:cNvPr id="120836" name="Rectangle 3">
            <a:extLst>
              <a:ext uri="{FF2B5EF4-FFF2-40B4-BE49-F238E27FC236}">
                <a16:creationId xmlns:a16="http://schemas.microsoft.com/office/drawing/2014/main" id="{EC5A0E66-0ED9-4D39-8C8C-9D502F65B2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9C520A68-97AF-4954-BF27-3B60903A2D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6D5DB69-22AD-4E1E-A59B-E2B46FD50CA7}" type="slidenum">
              <a:rPr lang="en-US" altLang="en-US">
                <a:latin typeface="Times New Roman" panose="02020603050405020304" pitchFamily="18" charset="0"/>
              </a:rPr>
              <a:pPr/>
              <a:t>34</a:t>
            </a:fld>
            <a:endParaRPr lang="en-US" altLang="en-US">
              <a:latin typeface="Times New Roman" panose="02020603050405020304" pitchFamily="18" charset="0"/>
            </a:endParaRPr>
          </a:p>
        </p:txBody>
      </p:sp>
      <p:sp>
        <p:nvSpPr>
          <p:cNvPr id="121859" name="Rectangle 2">
            <a:extLst>
              <a:ext uri="{FF2B5EF4-FFF2-40B4-BE49-F238E27FC236}">
                <a16:creationId xmlns:a16="http://schemas.microsoft.com/office/drawing/2014/main" id="{6D96FEF4-316D-4EC7-948A-A33AE5D7CB97}"/>
              </a:ext>
            </a:extLst>
          </p:cNvPr>
          <p:cNvSpPr>
            <a:spLocks noGrp="1" noRot="1" noChangeAspect="1" noChangeArrowheads="1" noTextEdit="1"/>
          </p:cNvSpPr>
          <p:nvPr>
            <p:ph type="sldImg"/>
          </p:nvPr>
        </p:nvSpPr>
        <p:spPr>
          <a:ln/>
        </p:spPr>
      </p:sp>
      <p:sp>
        <p:nvSpPr>
          <p:cNvPr id="121860" name="Rectangle 3">
            <a:extLst>
              <a:ext uri="{FF2B5EF4-FFF2-40B4-BE49-F238E27FC236}">
                <a16:creationId xmlns:a16="http://schemas.microsoft.com/office/drawing/2014/main" id="{2B50E5CE-2EAD-485C-9DC4-25D3E4546E9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A64CD54C-44CE-436F-93BE-552425E6C25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9EFB345-C37B-41EB-99D5-09E432045D94}" type="slidenum">
              <a:rPr lang="en-US" altLang="en-US">
                <a:latin typeface="Times New Roman" panose="02020603050405020304" pitchFamily="18" charset="0"/>
              </a:rPr>
              <a:pPr/>
              <a:t>35</a:t>
            </a:fld>
            <a:endParaRPr lang="en-US" altLang="en-US">
              <a:latin typeface="Times New Roman" panose="02020603050405020304" pitchFamily="18" charset="0"/>
            </a:endParaRPr>
          </a:p>
        </p:txBody>
      </p:sp>
      <p:sp>
        <p:nvSpPr>
          <p:cNvPr id="122883" name="Rectangle 2">
            <a:extLst>
              <a:ext uri="{FF2B5EF4-FFF2-40B4-BE49-F238E27FC236}">
                <a16:creationId xmlns:a16="http://schemas.microsoft.com/office/drawing/2014/main" id="{29DAD370-8DFA-4D0F-8574-87D667E4749C}"/>
              </a:ext>
            </a:extLst>
          </p:cNvPr>
          <p:cNvSpPr>
            <a:spLocks noGrp="1" noRot="1" noChangeAspect="1" noChangeArrowheads="1" noTextEdit="1"/>
          </p:cNvSpPr>
          <p:nvPr>
            <p:ph type="sldImg"/>
          </p:nvPr>
        </p:nvSpPr>
        <p:spPr>
          <a:ln/>
        </p:spPr>
      </p:sp>
      <p:sp>
        <p:nvSpPr>
          <p:cNvPr id="122884" name="Rectangle 3">
            <a:extLst>
              <a:ext uri="{FF2B5EF4-FFF2-40B4-BE49-F238E27FC236}">
                <a16:creationId xmlns:a16="http://schemas.microsoft.com/office/drawing/2014/main" id="{AA98057B-1F4A-419C-B813-443BAD14DBF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a:extLst>
              <a:ext uri="{FF2B5EF4-FFF2-40B4-BE49-F238E27FC236}">
                <a16:creationId xmlns:a16="http://schemas.microsoft.com/office/drawing/2014/main" id="{9E6F61F9-6FB5-4918-9153-29413636AE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82A2CBD-2239-4BE7-9133-34E34F8619C7}" type="slidenum">
              <a:rPr lang="en-US" altLang="en-US">
                <a:latin typeface="Times New Roman" panose="02020603050405020304" pitchFamily="18" charset="0"/>
              </a:rPr>
              <a:pPr/>
              <a:t>36</a:t>
            </a:fld>
            <a:endParaRPr lang="en-US" altLang="en-US">
              <a:latin typeface="Times New Roman" panose="02020603050405020304" pitchFamily="18" charset="0"/>
            </a:endParaRPr>
          </a:p>
        </p:txBody>
      </p:sp>
      <p:sp>
        <p:nvSpPr>
          <p:cNvPr id="123907" name="Rectangle 2">
            <a:extLst>
              <a:ext uri="{FF2B5EF4-FFF2-40B4-BE49-F238E27FC236}">
                <a16:creationId xmlns:a16="http://schemas.microsoft.com/office/drawing/2014/main" id="{4C82101A-24CB-4B36-B9D2-613DABCA4CCB}"/>
              </a:ext>
            </a:extLst>
          </p:cNvPr>
          <p:cNvSpPr>
            <a:spLocks noGrp="1" noRot="1" noChangeAspect="1" noChangeArrowheads="1" noTextEdit="1"/>
          </p:cNvSpPr>
          <p:nvPr>
            <p:ph type="sldImg"/>
          </p:nvPr>
        </p:nvSpPr>
        <p:spPr>
          <a:ln/>
        </p:spPr>
      </p:sp>
      <p:sp>
        <p:nvSpPr>
          <p:cNvPr id="123908" name="Rectangle 3">
            <a:extLst>
              <a:ext uri="{FF2B5EF4-FFF2-40B4-BE49-F238E27FC236}">
                <a16:creationId xmlns:a16="http://schemas.microsoft.com/office/drawing/2014/main" id="{204C5FBE-F01E-4B1E-BA23-180B64B1E2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a:extLst>
              <a:ext uri="{FF2B5EF4-FFF2-40B4-BE49-F238E27FC236}">
                <a16:creationId xmlns:a16="http://schemas.microsoft.com/office/drawing/2014/main" id="{69926037-2DFC-49C1-BFE5-BEEB906707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A720897-7524-49C1-AB7E-87D63B342608}" type="slidenum">
              <a:rPr lang="en-US" altLang="en-US">
                <a:latin typeface="Times New Roman" panose="02020603050405020304" pitchFamily="18" charset="0"/>
              </a:rPr>
              <a:pPr/>
              <a:t>37</a:t>
            </a:fld>
            <a:endParaRPr lang="en-US" altLang="en-US">
              <a:latin typeface="Times New Roman" panose="02020603050405020304" pitchFamily="18" charset="0"/>
            </a:endParaRPr>
          </a:p>
        </p:txBody>
      </p:sp>
      <p:sp>
        <p:nvSpPr>
          <p:cNvPr id="124931" name="Rectangle 2">
            <a:extLst>
              <a:ext uri="{FF2B5EF4-FFF2-40B4-BE49-F238E27FC236}">
                <a16:creationId xmlns:a16="http://schemas.microsoft.com/office/drawing/2014/main" id="{31EBDBDF-5FCA-4213-A6C0-A7B61F0EDD65}"/>
              </a:ext>
            </a:extLst>
          </p:cNvPr>
          <p:cNvSpPr>
            <a:spLocks noGrp="1" noRot="1" noChangeAspect="1" noChangeArrowheads="1" noTextEdit="1"/>
          </p:cNvSpPr>
          <p:nvPr>
            <p:ph type="sldImg"/>
          </p:nvPr>
        </p:nvSpPr>
        <p:spPr>
          <a:ln/>
        </p:spPr>
      </p:sp>
      <p:sp>
        <p:nvSpPr>
          <p:cNvPr id="124932" name="Rectangle 3">
            <a:extLst>
              <a:ext uri="{FF2B5EF4-FFF2-40B4-BE49-F238E27FC236}">
                <a16:creationId xmlns:a16="http://schemas.microsoft.com/office/drawing/2014/main" id="{4B5706BF-EA71-4A33-91AF-EA4A2A0C53F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a:extLst>
              <a:ext uri="{FF2B5EF4-FFF2-40B4-BE49-F238E27FC236}">
                <a16:creationId xmlns:a16="http://schemas.microsoft.com/office/drawing/2014/main" id="{96CBA23C-2721-468E-BF26-9B4A852354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665F5A3-B020-4290-AD98-D5279638C08E}" type="slidenum">
              <a:rPr lang="en-US" altLang="en-US">
                <a:latin typeface="Times New Roman" panose="02020603050405020304" pitchFamily="18" charset="0"/>
              </a:rPr>
              <a:pPr/>
              <a:t>38</a:t>
            </a:fld>
            <a:endParaRPr lang="en-US" altLang="en-US">
              <a:latin typeface="Times New Roman" panose="02020603050405020304" pitchFamily="18" charset="0"/>
            </a:endParaRPr>
          </a:p>
        </p:txBody>
      </p:sp>
      <p:sp>
        <p:nvSpPr>
          <p:cNvPr id="125955" name="Rectangle 2">
            <a:extLst>
              <a:ext uri="{FF2B5EF4-FFF2-40B4-BE49-F238E27FC236}">
                <a16:creationId xmlns:a16="http://schemas.microsoft.com/office/drawing/2014/main" id="{20008BC1-ECF1-41C8-9E3A-3EF0899AF3B8}"/>
              </a:ext>
            </a:extLst>
          </p:cNvPr>
          <p:cNvSpPr>
            <a:spLocks noGrp="1" noRot="1" noChangeAspect="1" noChangeArrowheads="1" noTextEdit="1"/>
          </p:cNvSpPr>
          <p:nvPr>
            <p:ph type="sldImg"/>
          </p:nvPr>
        </p:nvSpPr>
        <p:spPr>
          <a:ln/>
        </p:spPr>
      </p:sp>
      <p:sp>
        <p:nvSpPr>
          <p:cNvPr id="125956" name="Rectangle 3">
            <a:extLst>
              <a:ext uri="{FF2B5EF4-FFF2-40B4-BE49-F238E27FC236}">
                <a16:creationId xmlns:a16="http://schemas.microsoft.com/office/drawing/2014/main" id="{AE97A9E2-2C5D-40BF-956A-508D26D46DA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a:extLst>
              <a:ext uri="{FF2B5EF4-FFF2-40B4-BE49-F238E27FC236}">
                <a16:creationId xmlns:a16="http://schemas.microsoft.com/office/drawing/2014/main" id="{779C6C28-A40F-4623-9D7D-7346DF865F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BE5443D-CFE2-4772-BFAF-AEDA3BB82639}" type="slidenum">
              <a:rPr lang="en-US" altLang="en-US">
                <a:latin typeface="Times New Roman" panose="02020603050405020304" pitchFamily="18" charset="0"/>
              </a:rPr>
              <a:pPr/>
              <a:t>39</a:t>
            </a:fld>
            <a:endParaRPr lang="en-US" altLang="en-US">
              <a:latin typeface="Times New Roman" panose="02020603050405020304" pitchFamily="18" charset="0"/>
            </a:endParaRPr>
          </a:p>
        </p:txBody>
      </p:sp>
      <p:sp>
        <p:nvSpPr>
          <p:cNvPr id="126979" name="Rectangle 2">
            <a:extLst>
              <a:ext uri="{FF2B5EF4-FFF2-40B4-BE49-F238E27FC236}">
                <a16:creationId xmlns:a16="http://schemas.microsoft.com/office/drawing/2014/main" id="{FAB53808-5F2A-46E3-A99B-9661F40E0F7B}"/>
              </a:ext>
            </a:extLst>
          </p:cNvPr>
          <p:cNvSpPr>
            <a:spLocks noGrp="1" noRot="1" noChangeAspect="1" noChangeArrowheads="1" noTextEdit="1"/>
          </p:cNvSpPr>
          <p:nvPr>
            <p:ph type="sldImg"/>
          </p:nvPr>
        </p:nvSpPr>
        <p:spPr>
          <a:ln/>
        </p:spPr>
      </p:sp>
      <p:sp>
        <p:nvSpPr>
          <p:cNvPr id="126980" name="Rectangle 3">
            <a:extLst>
              <a:ext uri="{FF2B5EF4-FFF2-40B4-BE49-F238E27FC236}">
                <a16:creationId xmlns:a16="http://schemas.microsoft.com/office/drawing/2014/main" id="{8D83F4BE-5527-406F-84C4-756486D506E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a:extLst>
              <a:ext uri="{FF2B5EF4-FFF2-40B4-BE49-F238E27FC236}">
                <a16:creationId xmlns:a16="http://schemas.microsoft.com/office/drawing/2014/main" id="{779C6C28-A40F-4623-9D7D-7346DF865F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BE5443D-CFE2-4772-BFAF-AEDA3BB82639}" type="slidenum">
              <a:rPr lang="en-US" altLang="en-US">
                <a:latin typeface="Times New Roman" panose="02020603050405020304" pitchFamily="18" charset="0"/>
              </a:rPr>
              <a:pPr/>
              <a:t>40</a:t>
            </a:fld>
            <a:endParaRPr lang="en-US" altLang="en-US">
              <a:latin typeface="Times New Roman" panose="02020603050405020304" pitchFamily="18" charset="0"/>
            </a:endParaRPr>
          </a:p>
        </p:txBody>
      </p:sp>
      <p:sp>
        <p:nvSpPr>
          <p:cNvPr id="126979" name="Rectangle 2">
            <a:extLst>
              <a:ext uri="{FF2B5EF4-FFF2-40B4-BE49-F238E27FC236}">
                <a16:creationId xmlns:a16="http://schemas.microsoft.com/office/drawing/2014/main" id="{FAB53808-5F2A-46E3-A99B-9661F40E0F7B}"/>
              </a:ext>
            </a:extLst>
          </p:cNvPr>
          <p:cNvSpPr>
            <a:spLocks noGrp="1" noRot="1" noChangeAspect="1" noChangeArrowheads="1" noTextEdit="1"/>
          </p:cNvSpPr>
          <p:nvPr>
            <p:ph type="sldImg"/>
          </p:nvPr>
        </p:nvSpPr>
        <p:spPr>
          <a:ln/>
        </p:spPr>
      </p:sp>
      <p:sp>
        <p:nvSpPr>
          <p:cNvPr id="126980" name="Rectangle 3">
            <a:extLst>
              <a:ext uri="{FF2B5EF4-FFF2-40B4-BE49-F238E27FC236}">
                <a16:creationId xmlns:a16="http://schemas.microsoft.com/office/drawing/2014/main" id="{8D83F4BE-5527-406F-84C4-756486D506E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667839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9B12ECC0-6236-49B0-ADB5-B045D66C40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D0AF29B-E1F3-4565-9FEC-4E13442F52B7}" type="slidenum">
              <a:rPr lang="en-US" altLang="en-US">
                <a:latin typeface="Times New Roman" panose="02020603050405020304" pitchFamily="18" charset="0"/>
              </a:rPr>
              <a:pPr/>
              <a:t>41</a:t>
            </a:fld>
            <a:endParaRPr lang="en-US" altLang="en-US">
              <a:latin typeface="Times New Roman" panose="02020603050405020304" pitchFamily="18" charset="0"/>
            </a:endParaRPr>
          </a:p>
        </p:txBody>
      </p:sp>
      <p:sp>
        <p:nvSpPr>
          <p:cNvPr id="129027" name="Rectangle 2">
            <a:extLst>
              <a:ext uri="{FF2B5EF4-FFF2-40B4-BE49-F238E27FC236}">
                <a16:creationId xmlns:a16="http://schemas.microsoft.com/office/drawing/2014/main" id="{9D1B6244-C5E7-4D86-A203-764BEF822B83}"/>
              </a:ext>
            </a:extLst>
          </p:cNvPr>
          <p:cNvSpPr>
            <a:spLocks noGrp="1" noRot="1" noChangeAspect="1" noChangeArrowheads="1" noTextEdit="1"/>
          </p:cNvSpPr>
          <p:nvPr>
            <p:ph type="sldImg"/>
          </p:nvPr>
        </p:nvSpPr>
        <p:spPr>
          <a:ln/>
        </p:spPr>
      </p:sp>
      <p:sp>
        <p:nvSpPr>
          <p:cNvPr id="129028" name="Rectangle 3">
            <a:extLst>
              <a:ext uri="{FF2B5EF4-FFF2-40B4-BE49-F238E27FC236}">
                <a16:creationId xmlns:a16="http://schemas.microsoft.com/office/drawing/2014/main" id="{E5412847-FD60-400B-AA9D-2092F9AB4C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33821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52E873C4-C9CD-4CD4-BAA9-E38AC88BF0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870FF08-90E6-43CF-AED6-E70CDB6B1112}" type="slidenum">
              <a:rPr lang="en-US" altLang="en-US">
                <a:latin typeface="Times New Roman" panose="02020603050405020304" pitchFamily="18" charset="0"/>
              </a:rPr>
              <a:pPr/>
              <a:t>3</a:t>
            </a:fld>
            <a:endParaRPr lang="en-US" altLang="en-US">
              <a:latin typeface="Times New Roman" panose="02020603050405020304" pitchFamily="18" charset="0"/>
            </a:endParaRPr>
          </a:p>
        </p:txBody>
      </p:sp>
      <p:sp>
        <p:nvSpPr>
          <p:cNvPr id="93187" name="Rectangle 2">
            <a:extLst>
              <a:ext uri="{FF2B5EF4-FFF2-40B4-BE49-F238E27FC236}">
                <a16:creationId xmlns:a16="http://schemas.microsoft.com/office/drawing/2014/main" id="{3F1D349B-2E24-48E3-8375-7C2C1F69B6CC}"/>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1E228C2F-8790-4E86-8B66-4D3492B2E5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9B12ECC0-6236-49B0-ADB5-B045D66C40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D0AF29B-E1F3-4565-9FEC-4E13442F52B7}" type="slidenum">
              <a:rPr lang="en-US" altLang="en-US">
                <a:latin typeface="Times New Roman" panose="02020603050405020304" pitchFamily="18" charset="0"/>
              </a:rPr>
              <a:pPr/>
              <a:t>42</a:t>
            </a:fld>
            <a:endParaRPr lang="en-US" altLang="en-US">
              <a:latin typeface="Times New Roman" panose="02020603050405020304" pitchFamily="18" charset="0"/>
            </a:endParaRPr>
          </a:p>
        </p:txBody>
      </p:sp>
      <p:sp>
        <p:nvSpPr>
          <p:cNvPr id="129027" name="Rectangle 2">
            <a:extLst>
              <a:ext uri="{FF2B5EF4-FFF2-40B4-BE49-F238E27FC236}">
                <a16:creationId xmlns:a16="http://schemas.microsoft.com/office/drawing/2014/main" id="{9D1B6244-C5E7-4D86-A203-764BEF822B83}"/>
              </a:ext>
            </a:extLst>
          </p:cNvPr>
          <p:cNvSpPr>
            <a:spLocks noGrp="1" noRot="1" noChangeAspect="1" noChangeArrowheads="1" noTextEdit="1"/>
          </p:cNvSpPr>
          <p:nvPr>
            <p:ph type="sldImg"/>
          </p:nvPr>
        </p:nvSpPr>
        <p:spPr>
          <a:ln/>
        </p:spPr>
      </p:sp>
      <p:sp>
        <p:nvSpPr>
          <p:cNvPr id="129028" name="Rectangle 3">
            <a:extLst>
              <a:ext uri="{FF2B5EF4-FFF2-40B4-BE49-F238E27FC236}">
                <a16:creationId xmlns:a16="http://schemas.microsoft.com/office/drawing/2014/main" id="{E5412847-FD60-400B-AA9D-2092F9AB4C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a:extLst>
              <a:ext uri="{FF2B5EF4-FFF2-40B4-BE49-F238E27FC236}">
                <a16:creationId xmlns:a16="http://schemas.microsoft.com/office/drawing/2014/main" id="{35D95203-074A-4EA2-A43A-43C79DFAF0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14756FE-28C0-4689-86B3-AA8D861AF58F}" type="slidenum">
              <a:rPr lang="en-US" altLang="en-US">
                <a:latin typeface="Times New Roman" panose="02020603050405020304" pitchFamily="18" charset="0"/>
              </a:rPr>
              <a:pPr/>
              <a:t>43</a:t>
            </a:fld>
            <a:endParaRPr lang="en-US" altLang="en-US">
              <a:latin typeface="Times New Roman" panose="02020603050405020304" pitchFamily="18" charset="0"/>
            </a:endParaRPr>
          </a:p>
        </p:txBody>
      </p:sp>
      <p:sp>
        <p:nvSpPr>
          <p:cNvPr id="130051" name="Rectangle 2">
            <a:extLst>
              <a:ext uri="{FF2B5EF4-FFF2-40B4-BE49-F238E27FC236}">
                <a16:creationId xmlns:a16="http://schemas.microsoft.com/office/drawing/2014/main" id="{BD125F85-1222-4EE5-8421-F621F6A6C5BE}"/>
              </a:ext>
            </a:extLst>
          </p:cNvPr>
          <p:cNvSpPr>
            <a:spLocks noGrp="1" noRot="1" noChangeAspect="1" noChangeArrowheads="1" noTextEdit="1"/>
          </p:cNvSpPr>
          <p:nvPr>
            <p:ph type="sldImg"/>
          </p:nvPr>
        </p:nvSpPr>
        <p:spPr>
          <a:ln/>
        </p:spPr>
      </p:sp>
      <p:sp>
        <p:nvSpPr>
          <p:cNvPr id="130052" name="Rectangle 3">
            <a:extLst>
              <a:ext uri="{FF2B5EF4-FFF2-40B4-BE49-F238E27FC236}">
                <a16:creationId xmlns:a16="http://schemas.microsoft.com/office/drawing/2014/main" id="{53A3A95C-A148-408D-A44E-6944866E30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65DA9622-ECD4-4E4D-A9C5-B037F3BF227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E872443-CB56-4F1E-A9D0-0CA6A3CCD69F}" type="slidenum">
              <a:rPr lang="en-US" altLang="en-US">
                <a:latin typeface="Times New Roman" panose="02020603050405020304" pitchFamily="18" charset="0"/>
              </a:rPr>
              <a:pPr/>
              <a:t>44</a:t>
            </a:fld>
            <a:endParaRPr lang="en-US" altLang="en-US">
              <a:latin typeface="Times New Roman" panose="02020603050405020304" pitchFamily="18" charset="0"/>
            </a:endParaRPr>
          </a:p>
        </p:txBody>
      </p:sp>
      <p:sp>
        <p:nvSpPr>
          <p:cNvPr id="131075" name="Rectangle 2">
            <a:extLst>
              <a:ext uri="{FF2B5EF4-FFF2-40B4-BE49-F238E27FC236}">
                <a16:creationId xmlns:a16="http://schemas.microsoft.com/office/drawing/2014/main" id="{A18C2702-4265-41C0-BAB1-23B3407FB8AA}"/>
              </a:ext>
            </a:extLst>
          </p:cNvPr>
          <p:cNvSpPr>
            <a:spLocks noGrp="1" noRot="1" noChangeAspect="1" noChangeArrowheads="1" noTextEdit="1"/>
          </p:cNvSpPr>
          <p:nvPr>
            <p:ph type="sldImg"/>
          </p:nvPr>
        </p:nvSpPr>
        <p:spPr>
          <a:ln/>
        </p:spPr>
      </p:sp>
      <p:sp>
        <p:nvSpPr>
          <p:cNvPr id="131076" name="Rectangle 3">
            <a:extLst>
              <a:ext uri="{FF2B5EF4-FFF2-40B4-BE49-F238E27FC236}">
                <a16:creationId xmlns:a16="http://schemas.microsoft.com/office/drawing/2014/main" id="{639B9B21-AD3F-4EC3-88E5-425A7776CE6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a:extLst>
              <a:ext uri="{FF2B5EF4-FFF2-40B4-BE49-F238E27FC236}">
                <a16:creationId xmlns:a16="http://schemas.microsoft.com/office/drawing/2014/main" id="{173C5A7B-AD1F-42C6-ACEC-C22E37FDEF2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9E28EDC-8892-4BD4-9B03-820979DFF076}" type="slidenum">
              <a:rPr lang="en-US" altLang="en-US">
                <a:latin typeface="Times New Roman" panose="02020603050405020304" pitchFamily="18" charset="0"/>
              </a:rPr>
              <a:pPr/>
              <a:t>45</a:t>
            </a:fld>
            <a:endParaRPr lang="en-US" altLang="en-US">
              <a:latin typeface="Times New Roman" panose="02020603050405020304" pitchFamily="18" charset="0"/>
            </a:endParaRPr>
          </a:p>
        </p:txBody>
      </p:sp>
      <p:sp>
        <p:nvSpPr>
          <p:cNvPr id="132099" name="Rectangle 2">
            <a:extLst>
              <a:ext uri="{FF2B5EF4-FFF2-40B4-BE49-F238E27FC236}">
                <a16:creationId xmlns:a16="http://schemas.microsoft.com/office/drawing/2014/main" id="{D57D674F-0290-48DC-AE81-36542FB42F18}"/>
              </a:ext>
            </a:extLst>
          </p:cNvPr>
          <p:cNvSpPr>
            <a:spLocks noGrp="1" noRot="1" noChangeAspect="1" noChangeArrowheads="1" noTextEdit="1"/>
          </p:cNvSpPr>
          <p:nvPr>
            <p:ph type="sldImg"/>
          </p:nvPr>
        </p:nvSpPr>
        <p:spPr>
          <a:ln/>
        </p:spPr>
      </p:sp>
      <p:sp>
        <p:nvSpPr>
          <p:cNvPr id="132100" name="Rectangle 3">
            <a:extLst>
              <a:ext uri="{FF2B5EF4-FFF2-40B4-BE49-F238E27FC236}">
                <a16:creationId xmlns:a16="http://schemas.microsoft.com/office/drawing/2014/main" id="{3DD1A532-1569-4A5E-88FC-8C5BA0E7A3B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D517E168-3094-4E5B-84D7-5C0153B13B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F00E586-48D7-4940-A2DF-E461BD85B025}" type="slidenum">
              <a:rPr lang="en-US" altLang="en-US">
                <a:latin typeface="Times New Roman" panose="02020603050405020304" pitchFamily="18" charset="0"/>
              </a:rPr>
              <a:pPr/>
              <a:t>48</a:t>
            </a:fld>
            <a:endParaRPr lang="en-US" altLang="en-US">
              <a:latin typeface="Times New Roman" panose="02020603050405020304" pitchFamily="18" charset="0"/>
            </a:endParaRPr>
          </a:p>
        </p:txBody>
      </p:sp>
      <p:sp>
        <p:nvSpPr>
          <p:cNvPr id="133123" name="Rectangle 2">
            <a:extLst>
              <a:ext uri="{FF2B5EF4-FFF2-40B4-BE49-F238E27FC236}">
                <a16:creationId xmlns:a16="http://schemas.microsoft.com/office/drawing/2014/main" id="{A319D073-D867-48CB-B66A-DADB82FB0EA0}"/>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57FA871D-7C7C-49FB-B8AC-D03BA6E068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a:extLst>
              <a:ext uri="{FF2B5EF4-FFF2-40B4-BE49-F238E27FC236}">
                <a16:creationId xmlns:a16="http://schemas.microsoft.com/office/drawing/2014/main" id="{805B1C17-66FA-4D85-BCF6-7A91DE02FC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A5281E3-0C39-498B-AF39-48565B4544FA}" type="slidenum">
              <a:rPr lang="en-US" altLang="en-US">
                <a:latin typeface="Times New Roman" panose="02020603050405020304" pitchFamily="18" charset="0"/>
              </a:rPr>
              <a:pPr/>
              <a:t>49</a:t>
            </a:fld>
            <a:endParaRPr lang="en-US" altLang="en-US">
              <a:latin typeface="Times New Roman" panose="02020603050405020304" pitchFamily="18" charset="0"/>
            </a:endParaRPr>
          </a:p>
        </p:txBody>
      </p:sp>
      <p:sp>
        <p:nvSpPr>
          <p:cNvPr id="134147" name="Rectangle 2">
            <a:extLst>
              <a:ext uri="{FF2B5EF4-FFF2-40B4-BE49-F238E27FC236}">
                <a16:creationId xmlns:a16="http://schemas.microsoft.com/office/drawing/2014/main" id="{1F9038FE-BD6E-44F1-ACE4-DD73792DB1A5}"/>
              </a:ext>
            </a:extLst>
          </p:cNvPr>
          <p:cNvSpPr>
            <a:spLocks noGrp="1" noRot="1" noChangeAspect="1" noChangeArrowheads="1" noTextEdit="1"/>
          </p:cNvSpPr>
          <p:nvPr>
            <p:ph type="sldImg"/>
          </p:nvPr>
        </p:nvSpPr>
        <p:spPr>
          <a:ln/>
        </p:spPr>
      </p:sp>
      <p:sp>
        <p:nvSpPr>
          <p:cNvPr id="134148" name="Rectangle 3">
            <a:extLst>
              <a:ext uri="{FF2B5EF4-FFF2-40B4-BE49-F238E27FC236}">
                <a16:creationId xmlns:a16="http://schemas.microsoft.com/office/drawing/2014/main" id="{6096AB29-C31A-45C0-B5E1-9D36AC040B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4F2D9B1C-DEA5-4665-B47D-209786DA89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D877D31-AB4E-4210-B2DB-080238C5EE9B}" type="slidenum">
              <a:rPr lang="en-US" altLang="en-US">
                <a:latin typeface="Times New Roman" panose="02020603050405020304" pitchFamily="18" charset="0"/>
              </a:rPr>
              <a:pPr/>
              <a:t>50</a:t>
            </a:fld>
            <a:endParaRPr lang="en-US" altLang="en-US">
              <a:latin typeface="Times New Roman" panose="02020603050405020304" pitchFamily="18" charset="0"/>
            </a:endParaRPr>
          </a:p>
        </p:txBody>
      </p:sp>
      <p:sp>
        <p:nvSpPr>
          <p:cNvPr id="135171" name="Rectangle 2">
            <a:extLst>
              <a:ext uri="{FF2B5EF4-FFF2-40B4-BE49-F238E27FC236}">
                <a16:creationId xmlns:a16="http://schemas.microsoft.com/office/drawing/2014/main" id="{4FEDE9AA-CD44-4982-B7AE-FB416BFCBF8A}"/>
              </a:ext>
            </a:extLst>
          </p:cNvPr>
          <p:cNvSpPr>
            <a:spLocks noGrp="1" noRot="1" noChangeAspect="1" noChangeArrowheads="1" noTextEdit="1"/>
          </p:cNvSpPr>
          <p:nvPr>
            <p:ph type="sldImg"/>
          </p:nvPr>
        </p:nvSpPr>
        <p:spPr>
          <a:ln/>
        </p:spPr>
      </p:sp>
      <p:sp>
        <p:nvSpPr>
          <p:cNvPr id="135172" name="Rectangle 3">
            <a:extLst>
              <a:ext uri="{FF2B5EF4-FFF2-40B4-BE49-F238E27FC236}">
                <a16:creationId xmlns:a16="http://schemas.microsoft.com/office/drawing/2014/main" id="{49FDFE4F-372F-44B2-A051-88D045B253B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a:extLst>
              <a:ext uri="{FF2B5EF4-FFF2-40B4-BE49-F238E27FC236}">
                <a16:creationId xmlns:a16="http://schemas.microsoft.com/office/drawing/2014/main" id="{4C151E44-C6F0-41B5-B34F-C628B106DB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B98D01-049E-4171-943F-B5ABC66237D0}" type="slidenum">
              <a:rPr lang="en-US" altLang="en-US">
                <a:latin typeface="Times New Roman" panose="02020603050405020304" pitchFamily="18" charset="0"/>
              </a:rPr>
              <a:pPr/>
              <a:t>51</a:t>
            </a:fld>
            <a:endParaRPr lang="en-US" altLang="en-US">
              <a:latin typeface="Times New Roman" panose="02020603050405020304" pitchFamily="18" charset="0"/>
            </a:endParaRPr>
          </a:p>
        </p:txBody>
      </p:sp>
      <p:sp>
        <p:nvSpPr>
          <p:cNvPr id="136195" name="Rectangle 2">
            <a:extLst>
              <a:ext uri="{FF2B5EF4-FFF2-40B4-BE49-F238E27FC236}">
                <a16:creationId xmlns:a16="http://schemas.microsoft.com/office/drawing/2014/main" id="{E82A76F2-128F-483D-9772-9EC72CDD50DA}"/>
              </a:ext>
            </a:extLst>
          </p:cNvPr>
          <p:cNvSpPr>
            <a:spLocks noGrp="1" noRot="1" noChangeAspect="1" noChangeArrowheads="1" noTextEdit="1"/>
          </p:cNvSpPr>
          <p:nvPr>
            <p:ph type="sldImg"/>
          </p:nvPr>
        </p:nvSpPr>
        <p:spPr>
          <a:ln/>
        </p:spPr>
      </p:sp>
      <p:sp>
        <p:nvSpPr>
          <p:cNvPr id="136196" name="Rectangle 3">
            <a:extLst>
              <a:ext uri="{FF2B5EF4-FFF2-40B4-BE49-F238E27FC236}">
                <a16:creationId xmlns:a16="http://schemas.microsoft.com/office/drawing/2014/main" id="{42C6AA12-EFFD-48F7-8712-4AAE83A1B90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52A60322-55A6-48F1-BDAD-4359650DA0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ED7419C-205B-4822-9762-6573B1EDC7C6}" type="slidenum">
              <a:rPr lang="en-US" altLang="en-US">
                <a:latin typeface="Times New Roman" panose="02020603050405020304" pitchFamily="18" charset="0"/>
              </a:rPr>
              <a:pPr/>
              <a:t>52</a:t>
            </a:fld>
            <a:endParaRPr lang="en-US" altLang="en-US">
              <a:latin typeface="Times New Roman" panose="02020603050405020304" pitchFamily="18" charset="0"/>
            </a:endParaRPr>
          </a:p>
        </p:txBody>
      </p:sp>
      <p:sp>
        <p:nvSpPr>
          <p:cNvPr id="137219" name="Rectangle 2">
            <a:extLst>
              <a:ext uri="{FF2B5EF4-FFF2-40B4-BE49-F238E27FC236}">
                <a16:creationId xmlns:a16="http://schemas.microsoft.com/office/drawing/2014/main" id="{12F1FD45-5D18-421B-B1DB-64EA20059BAD}"/>
              </a:ext>
            </a:extLst>
          </p:cNvPr>
          <p:cNvSpPr>
            <a:spLocks noGrp="1" noRot="1" noChangeAspect="1" noChangeArrowheads="1" noTextEdit="1"/>
          </p:cNvSpPr>
          <p:nvPr>
            <p:ph type="sldImg"/>
          </p:nvPr>
        </p:nvSpPr>
        <p:spPr>
          <a:ln/>
        </p:spPr>
      </p:sp>
      <p:sp>
        <p:nvSpPr>
          <p:cNvPr id="137220" name="Rectangle 3">
            <a:extLst>
              <a:ext uri="{FF2B5EF4-FFF2-40B4-BE49-F238E27FC236}">
                <a16:creationId xmlns:a16="http://schemas.microsoft.com/office/drawing/2014/main" id="{D6A9EE16-EFCB-4E01-84DE-734D0AA18E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a:extLst>
              <a:ext uri="{FF2B5EF4-FFF2-40B4-BE49-F238E27FC236}">
                <a16:creationId xmlns:a16="http://schemas.microsoft.com/office/drawing/2014/main" id="{BE2D0BFB-ECA4-4C07-8994-8A88F29AAD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FC82682-D545-467D-8124-18513B1E9CEB}" type="slidenum">
              <a:rPr lang="en-US" altLang="en-US">
                <a:latin typeface="Times New Roman" panose="02020603050405020304" pitchFamily="18" charset="0"/>
              </a:rPr>
              <a:pPr/>
              <a:t>55</a:t>
            </a:fld>
            <a:endParaRPr lang="en-US" altLang="en-US">
              <a:latin typeface="Times New Roman" panose="02020603050405020304" pitchFamily="18" charset="0"/>
            </a:endParaRPr>
          </a:p>
        </p:txBody>
      </p:sp>
      <p:sp>
        <p:nvSpPr>
          <p:cNvPr id="138243" name="Rectangle 2">
            <a:extLst>
              <a:ext uri="{FF2B5EF4-FFF2-40B4-BE49-F238E27FC236}">
                <a16:creationId xmlns:a16="http://schemas.microsoft.com/office/drawing/2014/main" id="{5A43AED6-E6E9-43A7-AC93-64E1E9990A89}"/>
              </a:ext>
            </a:extLst>
          </p:cNvPr>
          <p:cNvSpPr>
            <a:spLocks noGrp="1" noRot="1" noChangeAspect="1" noChangeArrowheads="1" noTextEdit="1"/>
          </p:cNvSpPr>
          <p:nvPr>
            <p:ph type="sldImg"/>
          </p:nvPr>
        </p:nvSpPr>
        <p:spPr>
          <a:ln/>
        </p:spPr>
      </p:sp>
      <p:sp>
        <p:nvSpPr>
          <p:cNvPr id="138244" name="Rectangle 3">
            <a:extLst>
              <a:ext uri="{FF2B5EF4-FFF2-40B4-BE49-F238E27FC236}">
                <a16:creationId xmlns:a16="http://schemas.microsoft.com/office/drawing/2014/main" id="{772FBEB7-042D-4152-8A9C-1370E47C769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71000D4E-8A67-4003-8E87-772D9024C6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F365149-E38C-4DAC-84B8-8F4AFF2A5D63}" type="slidenum">
              <a:rPr lang="en-US" altLang="en-US">
                <a:latin typeface="Times New Roman" panose="02020603050405020304" pitchFamily="18" charset="0"/>
              </a:rPr>
              <a:pPr/>
              <a:t>4</a:t>
            </a:fld>
            <a:endParaRPr lang="en-US" altLang="en-US">
              <a:latin typeface="Times New Roman" panose="02020603050405020304" pitchFamily="18" charset="0"/>
            </a:endParaRPr>
          </a:p>
        </p:txBody>
      </p:sp>
      <p:sp>
        <p:nvSpPr>
          <p:cNvPr id="94211" name="Rectangle 2">
            <a:extLst>
              <a:ext uri="{FF2B5EF4-FFF2-40B4-BE49-F238E27FC236}">
                <a16:creationId xmlns:a16="http://schemas.microsoft.com/office/drawing/2014/main" id="{D4E0BBA3-E5B3-4DF0-BCF9-576ABB3C3BFB}"/>
              </a:ext>
            </a:extLst>
          </p:cNvPr>
          <p:cNvSpPr>
            <a:spLocks noGrp="1" noRot="1" noChangeAspect="1" noChangeArrowheads="1" noTextEdit="1"/>
          </p:cNvSpPr>
          <p:nvPr>
            <p:ph type="sldImg"/>
          </p:nvPr>
        </p:nvSpPr>
        <p:spPr>
          <a:ln/>
        </p:spPr>
      </p:sp>
      <p:sp>
        <p:nvSpPr>
          <p:cNvPr id="94212" name="Rectangle 3">
            <a:extLst>
              <a:ext uri="{FF2B5EF4-FFF2-40B4-BE49-F238E27FC236}">
                <a16:creationId xmlns:a16="http://schemas.microsoft.com/office/drawing/2014/main" id="{822619B1-76CC-405A-8360-27F1944D1B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28D453DF-2D5F-4B73-B4AC-B5CF546FD18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7D4C080-24BF-412B-8F06-E36EDFECF8DD}" type="slidenum">
              <a:rPr lang="en-US" altLang="en-US">
                <a:latin typeface="Times New Roman" panose="02020603050405020304" pitchFamily="18" charset="0"/>
              </a:rPr>
              <a:pPr/>
              <a:t>56</a:t>
            </a:fld>
            <a:endParaRPr lang="en-US" altLang="en-US">
              <a:latin typeface="Times New Roman" panose="02020603050405020304" pitchFamily="18" charset="0"/>
            </a:endParaRPr>
          </a:p>
        </p:txBody>
      </p:sp>
      <p:sp>
        <p:nvSpPr>
          <p:cNvPr id="139267" name="Rectangle 2">
            <a:extLst>
              <a:ext uri="{FF2B5EF4-FFF2-40B4-BE49-F238E27FC236}">
                <a16:creationId xmlns:a16="http://schemas.microsoft.com/office/drawing/2014/main" id="{5B0E173E-03EA-4E90-8188-93FE2E0C3F1A}"/>
              </a:ext>
            </a:extLst>
          </p:cNvPr>
          <p:cNvSpPr>
            <a:spLocks noGrp="1" noRot="1" noChangeAspect="1" noChangeArrowheads="1" noTextEdit="1"/>
          </p:cNvSpPr>
          <p:nvPr>
            <p:ph type="sldImg"/>
          </p:nvPr>
        </p:nvSpPr>
        <p:spPr>
          <a:ln/>
        </p:spPr>
      </p:sp>
      <p:sp>
        <p:nvSpPr>
          <p:cNvPr id="139268" name="Rectangle 3">
            <a:extLst>
              <a:ext uri="{FF2B5EF4-FFF2-40B4-BE49-F238E27FC236}">
                <a16:creationId xmlns:a16="http://schemas.microsoft.com/office/drawing/2014/main" id="{52774992-1B31-4E69-A7C1-2E636C6DFB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a:extLst>
              <a:ext uri="{FF2B5EF4-FFF2-40B4-BE49-F238E27FC236}">
                <a16:creationId xmlns:a16="http://schemas.microsoft.com/office/drawing/2014/main" id="{9280E73A-3A4D-4752-BAA4-1A310FEAB3E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2676500-2F49-4FEE-A5A8-EF61C8B87081}" type="slidenum">
              <a:rPr lang="en-US" altLang="en-US">
                <a:latin typeface="Times New Roman" panose="02020603050405020304" pitchFamily="18" charset="0"/>
              </a:rPr>
              <a:pPr/>
              <a:t>57</a:t>
            </a:fld>
            <a:endParaRPr lang="en-US" altLang="en-US">
              <a:latin typeface="Times New Roman" panose="02020603050405020304" pitchFamily="18" charset="0"/>
            </a:endParaRPr>
          </a:p>
        </p:txBody>
      </p:sp>
      <p:sp>
        <p:nvSpPr>
          <p:cNvPr id="140291" name="Rectangle 2">
            <a:extLst>
              <a:ext uri="{FF2B5EF4-FFF2-40B4-BE49-F238E27FC236}">
                <a16:creationId xmlns:a16="http://schemas.microsoft.com/office/drawing/2014/main" id="{A701F2A2-FCDE-49FF-B7E2-98FCCB5C7E4C}"/>
              </a:ext>
            </a:extLst>
          </p:cNvPr>
          <p:cNvSpPr>
            <a:spLocks noGrp="1" noRot="1" noChangeAspect="1" noChangeArrowheads="1" noTextEdit="1"/>
          </p:cNvSpPr>
          <p:nvPr>
            <p:ph type="sldImg"/>
          </p:nvPr>
        </p:nvSpPr>
        <p:spPr>
          <a:ln/>
        </p:spPr>
      </p:sp>
      <p:sp>
        <p:nvSpPr>
          <p:cNvPr id="140292" name="Rectangle 3">
            <a:extLst>
              <a:ext uri="{FF2B5EF4-FFF2-40B4-BE49-F238E27FC236}">
                <a16:creationId xmlns:a16="http://schemas.microsoft.com/office/drawing/2014/main" id="{D974233A-95CA-4EDD-A652-9932AF03DBA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99445CA8-5C0C-4299-8325-D07E0D5C01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C81BFE0-00FB-494F-8EAE-0AA4F1450B8A}" type="slidenum">
              <a:rPr lang="en-US" altLang="en-US">
                <a:latin typeface="Times New Roman" panose="02020603050405020304" pitchFamily="18" charset="0"/>
              </a:rPr>
              <a:pPr/>
              <a:t>58</a:t>
            </a:fld>
            <a:endParaRPr lang="en-US" altLang="en-US">
              <a:latin typeface="Times New Roman" panose="02020603050405020304" pitchFamily="18" charset="0"/>
            </a:endParaRPr>
          </a:p>
        </p:txBody>
      </p:sp>
      <p:sp>
        <p:nvSpPr>
          <p:cNvPr id="141315" name="Rectangle 2">
            <a:extLst>
              <a:ext uri="{FF2B5EF4-FFF2-40B4-BE49-F238E27FC236}">
                <a16:creationId xmlns:a16="http://schemas.microsoft.com/office/drawing/2014/main" id="{E8DC24D7-B195-4DB9-B58D-A05EAF17D681}"/>
              </a:ext>
            </a:extLst>
          </p:cNvPr>
          <p:cNvSpPr>
            <a:spLocks noGrp="1" noRot="1" noChangeAspect="1" noChangeArrowheads="1" noTextEdit="1"/>
          </p:cNvSpPr>
          <p:nvPr>
            <p:ph type="sldImg"/>
          </p:nvPr>
        </p:nvSpPr>
        <p:spPr>
          <a:ln/>
        </p:spPr>
      </p:sp>
      <p:sp>
        <p:nvSpPr>
          <p:cNvPr id="141316" name="Rectangle 3">
            <a:extLst>
              <a:ext uri="{FF2B5EF4-FFF2-40B4-BE49-F238E27FC236}">
                <a16:creationId xmlns:a16="http://schemas.microsoft.com/office/drawing/2014/main" id="{50F5443B-D336-4868-B2F6-610239DE8E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a:extLst>
              <a:ext uri="{FF2B5EF4-FFF2-40B4-BE49-F238E27FC236}">
                <a16:creationId xmlns:a16="http://schemas.microsoft.com/office/drawing/2014/main" id="{EA78C8BE-AB62-4F13-B00E-23C8DED2CA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E6397F0-D1D0-4685-84E3-808C672B4567}" type="slidenum">
              <a:rPr lang="en-US" altLang="en-US">
                <a:latin typeface="Times New Roman" panose="02020603050405020304" pitchFamily="18" charset="0"/>
              </a:rPr>
              <a:pPr/>
              <a:t>59</a:t>
            </a:fld>
            <a:endParaRPr lang="en-US" altLang="en-US">
              <a:latin typeface="Times New Roman" panose="02020603050405020304" pitchFamily="18" charset="0"/>
            </a:endParaRPr>
          </a:p>
        </p:txBody>
      </p:sp>
      <p:sp>
        <p:nvSpPr>
          <p:cNvPr id="142339" name="Rectangle 2">
            <a:extLst>
              <a:ext uri="{FF2B5EF4-FFF2-40B4-BE49-F238E27FC236}">
                <a16:creationId xmlns:a16="http://schemas.microsoft.com/office/drawing/2014/main" id="{69050607-AE8D-4105-AE83-64E736433EEB}"/>
              </a:ext>
            </a:extLst>
          </p:cNvPr>
          <p:cNvSpPr>
            <a:spLocks noGrp="1" noRot="1" noChangeAspect="1" noChangeArrowheads="1" noTextEdit="1"/>
          </p:cNvSpPr>
          <p:nvPr>
            <p:ph type="sldImg"/>
          </p:nvPr>
        </p:nvSpPr>
        <p:spPr>
          <a:ln/>
        </p:spPr>
      </p:sp>
      <p:sp>
        <p:nvSpPr>
          <p:cNvPr id="142340" name="Rectangle 3">
            <a:extLst>
              <a:ext uri="{FF2B5EF4-FFF2-40B4-BE49-F238E27FC236}">
                <a16:creationId xmlns:a16="http://schemas.microsoft.com/office/drawing/2014/main" id="{66ED02AB-6AB5-46AA-944A-EA7BCF3764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915C5E4C-7431-45EA-8BB3-5BD8E06B63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EAAEF08-9DD4-482D-90BC-07DC57F8A327}" type="slidenum">
              <a:rPr lang="en-US" altLang="en-US">
                <a:latin typeface="Times New Roman" panose="02020603050405020304" pitchFamily="18" charset="0"/>
              </a:rPr>
              <a:pPr/>
              <a:t>60</a:t>
            </a:fld>
            <a:endParaRPr lang="en-US" altLang="en-US">
              <a:latin typeface="Times New Roman" panose="02020603050405020304" pitchFamily="18" charset="0"/>
            </a:endParaRPr>
          </a:p>
        </p:txBody>
      </p:sp>
      <p:sp>
        <p:nvSpPr>
          <p:cNvPr id="143363" name="Rectangle 2">
            <a:extLst>
              <a:ext uri="{FF2B5EF4-FFF2-40B4-BE49-F238E27FC236}">
                <a16:creationId xmlns:a16="http://schemas.microsoft.com/office/drawing/2014/main" id="{558B275E-9CF5-48D4-A5BD-19F5360CA187}"/>
              </a:ext>
            </a:extLst>
          </p:cNvPr>
          <p:cNvSpPr>
            <a:spLocks noGrp="1" noRot="1" noChangeAspect="1" noChangeArrowheads="1" noTextEdit="1"/>
          </p:cNvSpPr>
          <p:nvPr>
            <p:ph type="sldImg"/>
          </p:nvPr>
        </p:nvSpPr>
        <p:spPr>
          <a:ln/>
        </p:spPr>
      </p:sp>
      <p:sp>
        <p:nvSpPr>
          <p:cNvPr id="143364" name="Rectangle 3">
            <a:extLst>
              <a:ext uri="{FF2B5EF4-FFF2-40B4-BE49-F238E27FC236}">
                <a16:creationId xmlns:a16="http://schemas.microsoft.com/office/drawing/2014/main" id="{A74547C7-FBD4-4B6C-85C6-85B97262E9B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a:extLst>
              <a:ext uri="{FF2B5EF4-FFF2-40B4-BE49-F238E27FC236}">
                <a16:creationId xmlns:a16="http://schemas.microsoft.com/office/drawing/2014/main" id="{6F0924F5-C8A0-4A82-B2C8-3A8764D335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E3A684B-4A3B-43F3-9569-2AE451F94590}" type="slidenum">
              <a:rPr lang="en-US" altLang="en-US">
                <a:latin typeface="Times New Roman" panose="02020603050405020304" pitchFamily="18" charset="0"/>
              </a:rPr>
              <a:pPr/>
              <a:t>61</a:t>
            </a:fld>
            <a:endParaRPr lang="en-US" altLang="en-US">
              <a:latin typeface="Times New Roman" panose="02020603050405020304" pitchFamily="18" charset="0"/>
            </a:endParaRPr>
          </a:p>
        </p:txBody>
      </p:sp>
      <p:sp>
        <p:nvSpPr>
          <p:cNvPr id="144387" name="Rectangle 2">
            <a:extLst>
              <a:ext uri="{FF2B5EF4-FFF2-40B4-BE49-F238E27FC236}">
                <a16:creationId xmlns:a16="http://schemas.microsoft.com/office/drawing/2014/main" id="{6272F2C8-C727-4B13-8012-44109A3196C7}"/>
              </a:ext>
            </a:extLst>
          </p:cNvPr>
          <p:cNvSpPr>
            <a:spLocks noGrp="1" noRot="1" noChangeAspect="1" noChangeArrowheads="1" noTextEdit="1"/>
          </p:cNvSpPr>
          <p:nvPr>
            <p:ph type="sldImg"/>
          </p:nvPr>
        </p:nvSpPr>
        <p:spPr>
          <a:ln/>
        </p:spPr>
      </p:sp>
      <p:sp>
        <p:nvSpPr>
          <p:cNvPr id="144388" name="Rectangle 3">
            <a:extLst>
              <a:ext uri="{FF2B5EF4-FFF2-40B4-BE49-F238E27FC236}">
                <a16:creationId xmlns:a16="http://schemas.microsoft.com/office/drawing/2014/main" id="{CBA7C6D9-345E-49A5-81CA-E9E72D3B9F4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E5CE511C-DD44-4CC6-9CBE-9703CA8C25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3DACEB9-9E2C-4066-B0B4-6F4B7E0755DC}" type="slidenum">
              <a:rPr lang="en-US" altLang="en-US">
                <a:latin typeface="Times New Roman" panose="02020603050405020304" pitchFamily="18" charset="0"/>
              </a:rPr>
              <a:pPr/>
              <a:t>62</a:t>
            </a:fld>
            <a:endParaRPr lang="en-US" altLang="en-US">
              <a:latin typeface="Times New Roman" panose="02020603050405020304" pitchFamily="18" charset="0"/>
            </a:endParaRPr>
          </a:p>
        </p:txBody>
      </p:sp>
      <p:sp>
        <p:nvSpPr>
          <p:cNvPr id="145411" name="Rectangle 2">
            <a:extLst>
              <a:ext uri="{FF2B5EF4-FFF2-40B4-BE49-F238E27FC236}">
                <a16:creationId xmlns:a16="http://schemas.microsoft.com/office/drawing/2014/main" id="{597FC37B-8921-4AC3-B9D3-A6A50323504B}"/>
              </a:ext>
            </a:extLst>
          </p:cNvPr>
          <p:cNvSpPr>
            <a:spLocks noGrp="1" noRot="1" noChangeAspect="1" noChangeArrowheads="1" noTextEdit="1"/>
          </p:cNvSpPr>
          <p:nvPr>
            <p:ph type="sldImg"/>
          </p:nvPr>
        </p:nvSpPr>
        <p:spPr>
          <a:ln/>
        </p:spPr>
      </p:sp>
      <p:sp>
        <p:nvSpPr>
          <p:cNvPr id="145412" name="Rectangle 3">
            <a:extLst>
              <a:ext uri="{FF2B5EF4-FFF2-40B4-BE49-F238E27FC236}">
                <a16:creationId xmlns:a16="http://schemas.microsoft.com/office/drawing/2014/main" id="{CF833D2F-50D5-4C3B-8971-F677EE3583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a:extLst>
              <a:ext uri="{FF2B5EF4-FFF2-40B4-BE49-F238E27FC236}">
                <a16:creationId xmlns:a16="http://schemas.microsoft.com/office/drawing/2014/main" id="{278167FF-68E7-4609-AA07-581132200330}"/>
              </a:ext>
            </a:extLst>
          </p:cNvPr>
          <p:cNvSpPr>
            <a:spLocks noGrp="1" noRot="1" noChangeAspect="1" noChangeArrowheads="1" noTextEdit="1"/>
          </p:cNvSpPr>
          <p:nvPr>
            <p:ph type="sldImg"/>
          </p:nvPr>
        </p:nvSpPr>
        <p:spPr>
          <a:ln/>
        </p:spPr>
      </p:sp>
      <p:sp>
        <p:nvSpPr>
          <p:cNvPr id="146435" name="Rectangle 3">
            <a:extLst>
              <a:ext uri="{FF2B5EF4-FFF2-40B4-BE49-F238E27FC236}">
                <a16:creationId xmlns:a16="http://schemas.microsoft.com/office/drawing/2014/main" id="{F62007A9-F825-4249-B71C-96CE76C933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7EC77DD2-9B86-424C-BB4C-63BF79E1057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38AE1AD-3F56-4889-BDA2-43C04193A71C}" type="slidenum">
              <a:rPr lang="en-US" altLang="en-US">
                <a:latin typeface="Times New Roman" panose="02020603050405020304" pitchFamily="18" charset="0"/>
              </a:rPr>
              <a:pPr/>
              <a:t>64</a:t>
            </a:fld>
            <a:endParaRPr lang="en-US" altLang="en-US">
              <a:latin typeface="Times New Roman" panose="02020603050405020304" pitchFamily="18" charset="0"/>
            </a:endParaRPr>
          </a:p>
        </p:txBody>
      </p:sp>
      <p:sp>
        <p:nvSpPr>
          <p:cNvPr id="147459" name="Rectangle 2">
            <a:extLst>
              <a:ext uri="{FF2B5EF4-FFF2-40B4-BE49-F238E27FC236}">
                <a16:creationId xmlns:a16="http://schemas.microsoft.com/office/drawing/2014/main" id="{9ACCB673-3231-4E3A-8A17-1FEB8B70B190}"/>
              </a:ext>
            </a:extLst>
          </p:cNvPr>
          <p:cNvSpPr>
            <a:spLocks noGrp="1" noRot="1" noChangeAspect="1" noChangeArrowheads="1" noTextEdit="1"/>
          </p:cNvSpPr>
          <p:nvPr>
            <p:ph type="sldImg"/>
          </p:nvPr>
        </p:nvSpPr>
        <p:spPr>
          <a:ln/>
        </p:spPr>
      </p:sp>
      <p:sp>
        <p:nvSpPr>
          <p:cNvPr id="147460" name="Rectangle 3">
            <a:extLst>
              <a:ext uri="{FF2B5EF4-FFF2-40B4-BE49-F238E27FC236}">
                <a16:creationId xmlns:a16="http://schemas.microsoft.com/office/drawing/2014/main" id="{CA63D3B0-42BE-44B8-A3E2-964AF31408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a:extLst>
              <a:ext uri="{FF2B5EF4-FFF2-40B4-BE49-F238E27FC236}">
                <a16:creationId xmlns:a16="http://schemas.microsoft.com/office/drawing/2014/main" id="{8BEEDF24-5968-420B-81A6-9FE8EB2344F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87D0B8B-BAFD-4A3D-B391-FA971194D587}" type="slidenum">
              <a:rPr lang="en-US" altLang="en-US">
                <a:latin typeface="Times New Roman" panose="02020603050405020304" pitchFamily="18" charset="0"/>
              </a:rPr>
              <a:pPr/>
              <a:t>65</a:t>
            </a:fld>
            <a:endParaRPr lang="en-US" altLang="en-US">
              <a:latin typeface="Times New Roman" panose="02020603050405020304" pitchFamily="18" charset="0"/>
            </a:endParaRPr>
          </a:p>
        </p:txBody>
      </p:sp>
      <p:sp>
        <p:nvSpPr>
          <p:cNvPr id="148483" name="Rectangle 2">
            <a:extLst>
              <a:ext uri="{FF2B5EF4-FFF2-40B4-BE49-F238E27FC236}">
                <a16:creationId xmlns:a16="http://schemas.microsoft.com/office/drawing/2014/main" id="{7AFA0411-D5C7-44F5-92FB-4A81DF3D6019}"/>
              </a:ext>
            </a:extLst>
          </p:cNvPr>
          <p:cNvSpPr>
            <a:spLocks noGrp="1" noRot="1" noChangeAspect="1" noChangeArrowheads="1" noTextEdit="1"/>
          </p:cNvSpPr>
          <p:nvPr>
            <p:ph type="sldImg"/>
          </p:nvPr>
        </p:nvSpPr>
        <p:spPr>
          <a:ln/>
        </p:spPr>
      </p:sp>
      <p:sp>
        <p:nvSpPr>
          <p:cNvPr id="148484" name="Rectangle 3">
            <a:extLst>
              <a:ext uri="{FF2B5EF4-FFF2-40B4-BE49-F238E27FC236}">
                <a16:creationId xmlns:a16="http://schemas.microsoft.com/office/drawing/2014/main" id="{E683C887-9813-4BAE-8C1E-9184E7ADE63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7EDF6219-82C1-4A93-ABED-5E34596BBC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8A3B3F0-AAF5-4CFC-A7B5-497CCE8C3F5E}" type="slidenum">
              <a:rPr lang="en-US" altLang="en-US">
                <a:latin typeface="Times New Roman" panose="02020603050405020304" pitchFamily="18" charset="0"/>
              </a:rPr>
              <a:pPr/>
              <a:t>5</a:t>
            </a:fld>
            <a:endParaRPr lang="en-US" altLang="en-US">
              <a:latin typeface="Times New Roman" panose="02020603050405020304" pitchFamily="18" charset="0"/>
            </a:endParaRPr>
          </a:p>
        </p:txBody>
      </p:sp>
      <p:sp>
        <p:nvSpPr>
          <p:cNvPr id="95235" name="Rectangle 2">
            <a:extLst>
              <a:ext uri="{FF2B5EF4-FFF2-40B4-BE49-F238E27FC236}">
                <a16:creationId xmlns:a16="http://schemas.microsoft.com/office/drawing/2014/main" id="{1956D3A9-AF53-4EE2-8367-5C87C40B8BD2}"/>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EDD8E06E-9ABA-4101-95DC-533C74A921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A2EE2621-441A-47D4-B399-3CB8773702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70A1341-C92E-4F22-99B6-43D85D252F2A}" type="slidenum">
              <a:rPr lang="en-US" altLang="en-US">
                <a:latin typeface="Times New Roman" panose="02020603050405020304" pitchFamily="18" charset="0"/>
              </a:rPr>
              <a:pPr/>
              <a:t>66</a:t>
            </a:fld>
            <a:endParaRPr lang="en-US" altLang="en-US">
              <a:latin typeface="Times New Roman" panose="02020603050405020304" pitchFamily="18" charset="0"/>
            </a:endParaRPr>
          </a:p>
        </p:txBody>
      </p:sp>
      <p:sp>
        <p:nvSpPr>
          <p:cNvPr id="149507" name="Rectangle 2">
            <a:extLst>
              <a:ext uri="{FF2B5EF4-FFF2-40B4-BE49-F238E27FC236}">
                <a16:creationId xmlns:a16="http://schemas.microsoft.com/office/drawing/2014/main" id="{943D789C-96B6-4CD8-BF4B-586C6695EB2C}"/>
              </a:ext>
            </a:extLst>
          </p:cNvPr>
          <p:cNvSpPr>
            <a:spLocks noGrp="1" noRot="1" noChangeAspect="1" noChangeArrowheads="1" noTextEdit="1"/>
          </p:cNvSpPr>
          <p:nvPr>
            <p:ph type="sldImg"/>
          </p:nvPr>
        </p:nvSpPr>
        <p:spPr>
          <a:ln/>
        </p:spPr>
      </p:sp>
      <p:sp>
        <p:nvSpPr>
          <p:cNvPr id="149508" name="Rectangle 3">
            <a:extLst>
              <a:ext uri="{FF2B5EF4-FFF2-40B4-BE49-F238E27FC236}">
                <a16:creationId xmlns:a16="http://schemas.microsoft.com/office/drawing/2014/main" id="{AE772594-B020-4887-B006-EBA746493F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a:extLst>
              <a:ext uri="{FF2B5EF4-FFF2-40B4-BE49-F238E27FC236}">
                <a16:creationId xmlns:a16="http://schemas.microsoft.com/office/drawing/2014/main" id="{DCE7D996-9F9E-4347-BCF2-24A8BF9B684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96D20E2-6F0E-4310-B85C-56C40751DFA6}" type="slidenum">
              <a:rPr lang="en-US" altLang="en-US">
                <a:latin typeface="Times New Roman" panose="02020603050405020304" pitchFamily="18" charset="0"/>
              </a:rPr>
              <a:pPr/>
              <a:t>67</a:t>
            </a:fld>
            <a:endParaRPr lang="en-US" altLang="en-US">
              <a:latin typeface="Times New Roman" panose="02020603050405020304" pitchFamily="18" charset="0"/>
            </a:endParaRPr>
          </a:p>
        </p:txBody>
      </p:sp>
      <p:sp>
        <p:nvSpPr>
          <p:cNvPr id="150531" name="Rectangle 2">
            <a:extLst>
              <a:ext uri="{FF2B5EF4-FFF2-40B4-BE49-F238E27FC236}">
                <a16:creationId xmlns:a16="http://schemas.microsoft.com/office/drawing/2014/main" id="{006B23E7-D1B0-4608-9D99-3972F8CE9782}"/>
              </a:ext>
            </a:extLst>
          </p:cNvPr>
          <p:cNvSpPr>
            <a:spLocks noGrp="1" noRot="1" noChangeAspect="1" noChangeArrowheads="1" noTextEdit="1"/>
          </p:cNvSpPr>
          <p:nvPr>
            <p:ph type="sldImg"/>
          </p:nvPr>
        </p:nvSpPr>
        <p:spPr>
          <a:ln/>
        </p:spPr>
      </p:sp>
      <p:sp>
        <p:nvSpPr>
          <p:cNvPr id="150532" name="Rectangle 3">
            <a:extLst>
              <a:ext uri="{FF2B5EF4-FFF2-40B4-BE49-F238E27FC236}">
                <a16:creationId xmlns:a16="http://schemas.microsoft.com/office/drawing/2014/main" id="{D0CECFB1-4291-4316-886C-C03A781430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492DF3B2-6C49-4F9C-A110-A174063523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B346C7A-1455-4A31-B80D-17977E7A4EF8}" type="slidenum">
              <a:rPr lang="en-US" altLang="en-US">
                <a:latin typeface="Times New Roman" panose="02020603050405020304" pitchFamily="18" charset="0"/>
              </a:rPr>
              <a:pPr/>
              <a:t>68</a:t>
            </a:fld>
            <a:endParaRPr lang="en-US" altLang="en-US">
              <a:latin typeface="Times New Roman" panose="02020603050405020304" pitchFamily="18" charset="0"/>
            </a:endParaRPr>
          </a:p>
        </p:txBody>
      </p:sp>
      <p:sp>
        <p:nvSpPr>
          <p:cNvPr id="151555" name="Rectangle 2">
            <a:extLst>
              <a:ext uri="{FF2B5EF4-FFF2-40B4-BE49-F238E27FC236}">
                <a16:creationId xmlns:a16="http://schemas.microsoft.com/office/drawing/2014/main" id="{6CCEDD2E-339A-4418-835D-64B58B723597}"/>
              </a:ext>
            </a:extLst>
          </p:cNvPr>
          <p:cNvSpPr>
            <a:spLocks noGrp="1" noRot="1" noChangeAspect="1" noChangeArrowheads="1" noTextEdit="1"/>
          </p:cNvSpPr>
          <p:nvPr>
            <p:ph type="sldImg"/>
          </p:nvPr>
        </p:nvSpPr>
        <p:spPr>
          <a:ln/>
        </p:spPr>
      </p:sp>
      <p:sp>
        <p:nvSpPr>
          <p:cNvPr id="151556" name="Rectangle 3">
            <a:extLst>
              <a:ext uri="{FF2B5EF4-FFF2-40B4-BE49-F238E27FC236}">
                <a16:creationId xmlns:a16="http://schemas.microsoft.com/office/drawing/2014/main" id="{C57B1906-6C47-46E2-BDAD-997A0BD2364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a:extLst>
              <a:ext uri="{FF2B5EF4-FFF2-40B4-BE49-F238E27FC236}">
                <a16:creationId xmlns:a16="http://schemas.microsoft.com/office/drawing/2014/main" id="{BD92895B-4956-49C8-82F0-80BD7C3FB3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F514684-2866-4F4C-BBA1-FDD60510CA6C}" type="slidenum">
              <a:rPr lang="en-US" altLang="en-US">
                <a:latin typeface="Times New Roman" panose="02020603050405020304" pitchFamily="18" charset="0"/>
              </a:rPr>
              <a:pPr/>
              <a:t>69</a:t>
            </a:fld>
            <a:endParaRPr lang="en-US" altLang="en-US">
              <a:latin typeface="Times New Roman" panose="02020603050405020304" pitchFamily="18" charset="0"/>
            </a:endParaRPr>
          </a:p>
        </p:txBody>
      </p:sp>
      <p:sp>
        <p:nvSpPr>
          <p:cNvPr id="152579" name="Rectangle 2">
            <a:extLst>
              <a:ext uri="{FF2B5EF4-FFF2-40B4-BE49-F238E27FC236}">
                <a16:creationId xmlns:a16="http://schemas.microsoft.com/office/drawing/2014/main" id="{908E9BE6-BEEA-4EFA-87DA-D8D4D67D25DC}"/>
              </a:ext>
            </a:extLst>
          </p:cNvPr>
          <p:cNvSpPr>
            <a:spLocks noGrp="1" noRot="1" noChangeAspect="1" noChangeArrowheads="1" noTextEdit="1"/>
          </p:cNvSpPr>
          <p:nvPr>
            <p:ph type="sldImg"/>
          </p:nvPr>
        </p:nvSpPr>
        <p:spPr>
          <a:ln/>
        </p:spPr>
      </p:sp>
      <p:sp>
        <p:nvSpPr>
          <p:cNvPr id="152580" name="Rectangle 3">
            <a:extLst>
              <a:ext uri="{FF2B5EF4-FFF2-40B4-BE49-F238E27FC236}">
                <a16:creationId xmlns:a16="http://schemas.microsoft.com/office/drawing/2014/main" id="{F1113B83-162C-4998-89A0-8B8A49BA07A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A7204802-73F0-4EFE-80F8-B5F8745CBD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D7FEAF7-4BEB-42B5-B76A-25A683C8B678}" type="slidenum">
              <a:rPr lang="en-US" altLang="en-US">
                <a:latin typeface="Times New Roman" panose="02020603050405020304" pitchFamily="18" charset="0"/>
              </a:rPr>
              <a:pPr/>
              <a:t>70</a:t>
            </a:fld>
            <a:endParaRPr lang="en-US" altLang="en-US">
              <a:latin typeface="Times New Roman" panose="02020603050405020304" pitchFamily="18" charset="0"/>
            </a:endParaRPr>
          </a:p>
        </p:txBody>
      </p:sp>
      <p:sp>
        <p:nvSpPr>
          <p:cNvPr id="153603" name="Rectangle 2">
            <a:extLst>
              <a:ext uri="{FF2B5EF4-FFF2-40B4-BE49-F238E27FC236}">
                <a16:creationId xmlns:a16="http://schemas.microsoft.com/office/drawing/2014/main" id="{3EF8D3C4-8F2E-438D-BB36-43E69FF1D8AE}"/>
              </a:ext>
            </a:extLst>
          </p:cNvPr>
          <p:cNvSpPr>
            <a:spLocks noGrp="1" noRot="1" noChangeAspect="1" noChangeArrowheads="1" noTextEdit="1"/>
          </p:cNvSpPr>
          <p:nvPr>
            <p:ph type="sldImg"/>
          </p:nvPr>
        </p:nvSpPr>
        <p:spPr>
          <a:ln/>
        </p:spPr>
      </p:sp>
      <p:sp>
        <p:nvSpPr>
          <p:cNvPr id="153604" name="Rectangle 3">
            <a:extLst>
              <a:ext uri="{FF2B5EF4-FFF2-40B4-BE49-F238E27FC236}">
                <a16:creationId xmlns:a16="http://schemas.microsoft.com/office/drawing/2014/main" id="{C4C68196-D54E-4148-B032-CB54D71FDB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a:extLst>
              <a:ext uri="{FF2B5EF4-FFF2-40B4-BE49-F238E27FC236}">
                <a16:creationId xmlns:a16="http://schemas.microsoft.com/office/drawing/2014/main" id="{EC2E17CB-4D30-407C-BFB4-332CEFB7191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3E10020-71C2-454F-B242-56666943DF34}" type="slidenum">
              <a:rPr lang="en-US" altLang="en-US">
                <a:latin typeface="Times New Roman" panose="02020603050405020304" pitchFamily="18" charset="0"/>
              </a:rPr>
              <a:pPr/>
              <a:t>71</a:t>
            </a:fld>
            <a:endParaRPr lang="en-US" altLang="en-US">
              <a:latin typeface="Times New Roman" panose="02020603050405020304" pitchFamily="18" charset="0"/>
            </a:endParaRPr>
          </a:p>
        </p:txBody>
      </p:sp>
      <p:sp>
        <p:nvSpPr>
          <p:cNvPr id="154627" name="Rectangle 2">
            <a:extLst>
              <a:ext uri="{FF2B5EF4-FFF2-40B4-BE49-F238E27FC236}">
                <a16:creationId xmlns:a16="http://schemas.microsoft.com/office/drawing/2014/main" id="{F12DF0AA-3AA1-48FF-AE11-5633BA1365DD}"/>
              </a:ext>
            </a:extLst>
          </p:cNvPr>
          <p:cNvSpPr>
            <a:spLocks noGrp="1" noRot="1" noChangeAspect="1" noChangeArrowheads="1" noTextEdit="1"/>
          </p:cNvSpPr>
          <p:nvPr>
            <p:ph type="sldImg"/>
          </p:nvPr>
        </p:nvSpPr>
        <p:spPr>
          <a:ln/>
        </p:spPr>
      </p:sp>
      <p:sp>
        <p:nvSpPr>
          <p:cNvPr id="154628" name="Rectangle 3">
            <a:extLst>
              <a:ext uri="{FF2B5EF4-FFF2-40B4-BE49-F238E27FC236}">
                <a16:creationId xmlns:a16="http://schemas.microsoft.com/office/drawing/2014/main" id="{5CCB7352-60B6-4ACB-9204-DD7FB14CB8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2796DFB2-176E-4C36-8157-233A382622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819EF8C-4231-4782-B39A-7B2E0F77F2B4}" type="slidenum">
              <a:rPr lang="en-US" altLang="en-US">
                <a:latin typeface="Times New Roman" panose="02020603050405020304" pitchFamily="18" charset="0"/>
              </a:rPr>
              <a:pPr/>
              <a:t>72</a:t>
            </a:fld>
            <a:endParaRPr lang="en-US" altLang="en-US">
              <a:latin typeface="Times New Roman" panose="02020603050405020304" pitchFamily="18" charset="0"/>
            </a:endParaRPr>
          </a:p>
        </p:txBody>
      </p:sp>
      <p:sp>
        <p:nvSpPr>
          <p:cNvPr id="155651" name="Rectangle 2">
            <a:extLst>
              <a:ext uri="{FF2B5EF4-FFF2-40B4-BE49-F238E27FC236}">
                <a16:creationId xmlns:a16="http://schemas.microsoft.com/office/drawing/2014/main" id="{6BA96F8A-0303-451B-8FF0-F0231FFBE8A8}"/>
              </a:ext>
            </a:extLst>
          </p:cNvPr>
          <p:cNvSpPr>
            <a:spLocks noGrp="1" noRot="1" noChangeAspect="1" noChangeArrowheads="1" noTextEdit="1"/>
          </p:cNvSpPr>
          <p:nvPr>
            <p:ph type="sldImg"/>
          </p:nvPr>
        </p:nvSpPr>
        <p:spPr>
          <a:ln/>
        </p:spPr>
      </p:sp>
      <p:sp>
        <p:nvSpPr>
          <p:cNvPr id="155652" name="Rectangle 3">
            <a:extLst>
              <a:ext uri="{FF2B5EF4-FFF2-40B4-BE49-F238E27FC236}">
                <a16:creationId xmlns:a16="http://schemas.microsoft.com/office/drawing/2014/main" id="{C2E866F9-9F63-4267-AE12-FD26BF4B92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a:extLst>
              <a:ext uri="{FF2B5EF4-FFF2-40B4-BE49-F238E27FC236}">
                <a16:creationId xmlns:a16="http://schemas.microsoft.com/office/drawing/2014/main" id="{F465EF95-595A-4F41-97F1-F2BBA1F412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8CCE5AD-C314-4DFB-97F8-C64B9C4C8E4F}" type="slidenum">
              <a:rPr lang="en-US" altLang="en-US">
                <a:latin typeface="Times New Roman" panose="02020603050405020304" pitchFamily="18" charset="0"/>
              </a:rPr>
              <a:pPr/>
              <a:t>73</a:t>
            </a:fld>
            <a:endParaRPr lang="en-US" altLang="en-US">
              <a:latin typeface="Times New Roman" panose="02020603050405020304" pitchFamily="18" charset="0"/>
            </a:endParaRPr>
          </a:p>
        </p:txBody>
      </p:sp>
      <p:sp>
        <p:nvSpPr>
          <p:cNvPr id="156675" name="Rectangle 2">
            <a:extLst>
              <a:ext uri="{FF2B5EF4-FFF2-40B4-BE49-F238E27FC236}">
                <a16:creationId xmlns:a16="http://schemas.microsoft.com/office/drawing/2014/main" id="{DBE3F616-377A-4393-9F02-287285E02A33}"/>
              </a:ext>
            </a:extLst>
          </p:cNvPr>
          <p:cNvSpPr>
            <a:spLocks noGrp="1" noRot="1" noChangeAspect="1" noChangeArrowheads="1" noTextEdit="1"/>
          </p:cNvSpPr>
          <p:nvPr>
            <p:ph type="sldImg"/>
          </p:nvPr>
        </p:nvSpPr>
        <p:spPr>
          <a:ln/>
        </p:spPr>
      </p:sp>
      <p:sp>
        <p:nvSpPr>
          <p:cNvPr id="156676" name="Rectangle 3">
            <a:extLst>
              <a:ext uri="{FF2B5EF4-FFF2-40B4-BE49-F238E27FC236}">
                <a16:creationId xmlns:a16="http://schemas.microsoft.com/office/drawing/2014/main" id="{C682FE68-026E-4D64-ACA9-90978CF26E0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a:extLst>
              <a:ext uri="{FF2B5EF4-FFF2-40B4-BE49-F238E27FC236}">
                <a16:creationId xmlns:a16="http://schemas.microsoft.com/office/drawing/2014/main" id="{56B4D174-7712-4CB1-A41E-3E47996C66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B090860-9AF5-424D-A333-7DC8522BDD90}" type="slidenum">
              <a:rPr lang="en-US" altLang="en-US">
                <a:latin typeface="Times New Roman" panose="02020603050405020304" pitchFamily="18" charset="0"/>
              </a:rPr>
              <a:pPr/>
              <a:t>74</a:t>
            </a:fld>
            <a:endParaRPr lang="en-US" altLang="en-US">
              <a:latin typeface="Times New Roman" panose="02020603050405020304" pitchFamily="18" charset="0"/>
            </a:endParaRPr>
          </a:p>
        </p:txBody>
      </p:sp>
      <p:sp>
        <p:nvSpPr>
          <p:cNvPr id="157699" name="Rectangle 2">
            <a:extLst>
              <a:ext uri="{FF2B5EF4-FFF2-40B4-BE49-F238E27FC236}">
                <a16:creationId xmlns:a16="http://schemas.microsoft.com/office/drawing/2014/main" id="{D34CB649-2117-4081-91C0-CE968BFCFCC4}"/>
              </a:ext>
            </a:extLst>
          </p:cNvPr>
          <p:cNvSpPr>
            <a:spLocks noGrp="1" noRot="1" noChangeAspect="1" noChangeArrowheads="1" noTextEdit="1"/>
          </p:cNvSpPr>
          <p:nvPr>
            <p:ph type="sldImg"/>
          </p:nvPr>
        </p:nvSpPr>
        <p:spPr>
          <a:ln/>
        </p:spPr>
      </p:sp>
      <p:sp>
        <p:nvSpPr>
          <p:cNvPr id="157700" name="Rectangle 3">
            <a:extLst>
              <a:ext uri="{FF2B5EF4-FFF2-40B4-BE49-F238E27FC236}">
                <a16:creationId xmlns:a16="http://schemas.microsoft.com/office/drawing/2014/main" id="{1E59B376-3E44-42AB-A505-B2EEEB3625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C5866CDD-4811-42A2-B280-A13D1C6C077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75CAD1E-1E22-4637-B2E6-50F21264D3FA}" type="slidenum">
              <a:rPr lang="en-US" altLang="en-US">
                <a:latin typeface="Times New Roman" panose="02020603050405020304" pitchFamily="18" charset="0"/>
              </a:rPr>
              <a:pPr/>
              <a:t>75</a:t>
            </a:fld>
            <a:endParaRPr lang="en-US" altLang="en-US">
              <a:latin typeface="Times New Roman" panose="02020603050405020304" pitchFamily="18" charset="0"/>
            </a:endParaRPr>
          </a:p>
        </p:txBody>
      </p:sp>
      <p:sp>
        <p:nvSpPr>
          <p:cNvPr id="158723" name="Rectangle 2">
            <a:extLst>
              <a:ext uri="{FF2B5EF4-FFF2-40B4-BE49-F238E27FC236}">
                <a16:creationId xmlns:a16="http://schemas.microsoft.com/office/drawing/2014/main" id="{C26A336E-B0A4-4355-9177-376B2811343F}"/>
              </a:ext>
            </a:extLst>
          </p:cNvPr>
          <p:cNvSpPr>
            <a:spLocks noGrp="1" noRot="1" noChangeAspect="1" noChangeArrowheads="1" noTextEdit="1"/>
          </p:cNvSpPr>
          <p:nvPr>
            <p:ph type="sldImg"/>
          </p:nvPr>
        </p:nvSpPr>
        <p:spPr>
          <a:ln/>
        </p:spPr>
      </p:sp>
      <p:sp>
        <p:nvSpPr>
          <p:cNvPr id="158724" name="Rectangle 3">
            <a:extLst>
              <a:ext uri="{FF2B5EF4-FFF2-40B4-BE49-F238E27FC236}">
                <a16:creationId xmlns:a16="http://schemas.microsoft.com/office/drawing/2014/main" id="{A2DC4382-E997-4207-A545-B2CB280F0BE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2E8E951B-6D4F-4F3C-BA0F-CE3137BC43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AEBF62B-A5D8-4ED3-B7C7-E5B4C8E4833B}" type="slidenum">
              <a:rPr lang="en-US" altLang="en-US">
                <a:latin typeface="Times New Roman" panose="02020603050405020304" pitchFamily="18" charset="0"/>
              </a:rPr>
              <a:pPr/>
              <a:t>6</a:t>
            </a:fld>
            <a:endParaRPr lang="en-US" altLang="en-US">
              <a:latin typeface="Times New Roman" panose="02020603050405020304" pitchFamily="18" charset="0"/>
            </a:endParaRPr>
          </a:p>
        </p:txBody>
      </p:sp>
      <p:sp>
        <p:nvSpPr>
          <p:cNvPr id="96259" name="Rectangle 2">
            <a:extLst>
              <a:ext uri="{FF2B5EF4-FFF2-40B4-BE49-F238E27FC236}">
                <a16:creationId xmlns:a16="http://schemas.microsoft.com/office/drawing/2014/main" id="{609817C1-9D09-405F-A4BE-35AA840FB3FE}"/>
              </a:ext>
            </a:extLst>
          </p:cNvPr>
          <p:cNvSpPr>
            <a:spLocks noGrp="1" noRot="1" noChangeAspect="1" noChangeArrowheads="1" noTextEdit="1"/>
          </p:cNvSpPr>
          <p:nvPr>
            <p:ph type="sldImg"/>
          </p:nvPr>
        </p:nvSpPr>
        <p:spPr>
          <a:ln/>
        </p:spPr>
      </p:sp>
      <p:sp>
        <p:nvSpPr>
          <p:cNvPr id="96260" name="Rectangle 3">
            <a:extLst>
              <a:ext uri="{FF2B5EF4-FFF2-40B4-BE49-F238E27FC236}">
                <a16:creationId xmlns:a16="http://schemas.microsoft.com/office/drawing/2014/main" id="{3C7757C3-4E01-44F0-9943-4A8D5D2ED2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a:extLst>
              <a:ext uri="{FF2B5EF4-FFF2-40B4-BE49-F238E27FC236}">
                <a16:creationId xmlns:a16="http://schemas.microsoft.com/office/drawing/2014/main" id="{93E4F0CE-D923-4137-8356-335CED0DAB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6658769-8F6C-489F-90D1-9CC8B1660090}" type="slidenum">
              <a:rPr lang="en-US" altLang="en-US">
                <a:latin typeface="Times New Roman" panose="02020603050405020304" pitchFamily="18" charset="0"/>
              </a:rPr>
              <a:pPr/>
              <a:t>76</a:t>
            </a:fld>
            <a:endParaRPr lang="en-US" altLang="en-US">
              <a:latin typeface="Times New Roman" panose="02020603050405020304" pitchFamily="18" charset="0"/>
            </a:endParaRPr>
          </a:p>
        </p:txBody>
      </p:sp>
      <p:sp>
        <p:nvSpPr>
          <p:cNvPr id="159747" name="Rectangle 2">
            <a:extLst>
              <a:ext uri="{FF2B5EF4-FFF2-40B4-BE49-F238E27FC236}">
                <a16:creationId xmlns:a16="http://schemas.microsoft.com/office/drawing/2014/main" id="{60738C59-F0E4-448F-A9D3-AD8236E66B50}"/>
              </a:ext>
            </a:extLst>
          </p:cNvPr>
          <p:cNvSpPr>
            <a:spLocks noGrp="1" noRot="1" noChangeAspect="1" noChangeArrowheads="1" noTextEdit="1"/>
          </p:cNvSpPr>
          <p:nvPr>
            <p:ph type="sldImg"/>
          </p:nvPr>
        </p:nvSpPr>
        <p:spPr>
          <a:ln/>
        </p:spPr>
      </p:sp>
      <p:sp>
        <p:nvSpPr>
          <p:cNvPr id="159748" name="Rectangle 3">
            <a:extLst>
              <a:ext uri="{FF2B5EF4-FFF2-40B4-BE49-F238E27FC236}">
                <a16:creationId xmlns:a16="http://schemas.microsoft.com/office/drawing/2014/main" id="{976268BD-A21D-4A9C-83D9-F6E58693A9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590FCDA9-D6D2-4A25-9451-9A1C9532C51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BBE8513-7EE7-473B-AF73-11B00E2FA16E}" type="slidenum">
              <a:rPr lang="en-US" altLang="en-US">
                <a:latin typeface="Times New Roman" panose="02020603050405020304" pitchFamily="18" charset="0"/>
              </a:rPr>
              <a:pPr/>
              <a:t>77</a:t>
            </a:fld>
            <a:endParaRPr lang="en-US" altLang="en-US">
              <a:latin typeface="Times New Roman" panose="02020603050405020304" pitchFamily="18" charset="0"/>
            </a:endParaRPr>
          </a:p>
        </p:txBody>
      </p:sp>
      <p:sp>
        <p:nvSpPr>
          <p:cNvPr id="160771" name="Rectangle 2">
            <a:extLst>
              <a:ext uri="{FF2B5EF4-FFF2-40B4-BE49-F238E27FC236}">
                <a16:creationId xmlns:a16="http://schemas.microsoft.com/office/drawing/2014/main" id="{8907C65B-75F9-4EFC-95B6-AD05FDE781EB}"/>
              </a:ext>
            </a:extLst>
          </p:cNvPr>
          <p:cNvSpPr>
            <a:spLocks noGrp="1" noRot="1" noChangeAspect="1" noChangeArrowheads="1" noTextEdit="1"/>
          </p:cNvSpPr>
          <p:nvPr>
            <p:ph type="sldImg"/>
          </p:nvPr>
        </p:nvSpPr>
        <p:spPr>
          <a:ln/>
        </p:spPr>
      </p:sp>
      <p:sp>
        <p:nvSpPr>
          <p:cNvPr id="160772" name="Rectangle 3">
            <a:extLst>
              <a:ext uri="{FF2B5EF4-FFF2-40B4-BE49-F238E27FC236}">
                <a16:creationId xmlns:a16="http://schemas.microsoft.com/office/drawing/2014/main" id="{54E0E54F-40AD-446E-881F-0326A4A41B4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a:extLst>
              <a:ext uri="{FF2B5EF4-FFF2-40B4-BE49-F238E27FC236}">
                <a16:creationId xmlns:a16="http://schemas.microsoft.com/office/drawing/2014/main" id="{1837ECB5-7162-4CEC-A47D-E4BE9B6BEC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09FEF30-9510-4C58-8BDC-945E5163F881}" type="slidenum">
              <a:rPr lang="en-US" altLang="en-US">
                <a:latin typeface="Times New Roman" panose="02020603050405020304" pitchFamily="18" charset="0"/>
              </a:rPr>
              <a:pPr/>
              <a:t>78</a:t>
            </a:fld>
            <a:endParaRPr lang="en-US" altLang="en-US">
              <a:latin typeface="Times New Roman" panose="02020603050405020304" pitchFamily="18" charset="0"/>
            </a:endParaRPr>
          </a:p>
        </p:txBody>
      </p:sp>
      <p:sp>
        <p:nvSpPr>
          <p:cNvPr id="161795" name="Rectangle 2">
            <a:extLst>
              <a:ext uri="{FF2B5EF4-FFF2-40B4-BE49-F238E27FC236}">
                <a16:creationId xmlns:a16="http://schemas.microsoft.com/office/drawing/2014/main" id="{07995171-3EE2-4E73-8490-2043FAF0F70A}"/>
              </a:ext>
            </a:extLst>
          </p:cNvPr>
          <p:cNvSpPr>
            <a:spLocks noGrp="1" noRot="1" noChangeAspect="1" noChangeArrowheads="1" noTextEdit="1"/>
          </p:cNvSpPr>
          <p:nvPr>
            <p:ph type="sldImg"/>
          </p:nvPr>
        </p:nvSpPr>
        <p:spPr>
          <a:ln/>
        </p:spPr>
      </p:sp>
      <p:sp>
        <p:nvSpPr>
          <p:cNvPr id="161796" name="Rectangle 3">
            <a:extLst>
              <a:ext uri="{FF2B5EF4-FFF2-40B4-BE49-F238E27FC236}">
                <a16:creationId xmlns:a16="http://schemas.microsoft.com/office/drawing/2014/main" id="{8C7CE5D7-69FE-4842-BF55-75D2A5D5EAD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9D6C97B1-3832-4F66-B910-70D74BAE37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23FEAB0-D0B8-4413-8091-47B30D592B6D}" type="slidenum">
              <a:rPr lang="en-US" altLang="en-US">
                <a:latin typeface="Times New Roman" panose="02020603050405020304" pitchFamily="18" charset="0"/>
              </a:rPr>
              <a:pPr/>
              <a:t>79</a:t>
            </a:fld>
            <a:endParaRPr lang="en-US" altLang="en-US">
              <a:latin typeface="Times New Roman" panose="02020603050405020304" pitchFamily="18" charset="0"/>
            </a:endParaRPr>
          </a:p>
        </p:txBody>
      </p:sp>
      <p:sp>
        <p:nvSpPr>
          <p:cNvPr id="162819" name="Rectangle 2">
            <a:extLst>
              <a:ext uri="{FF2B5EF4-FFF2-40B4-BE49-F238E27FC236}">
                <a16:creationId xmlns:a16="http://schemas.microsoft.com/office/drawing/2014/main" id="{0CEA0066-5027-4471-91EA-9985ABD18916}"/>
              </a:ext>
            </a:extLst>
          </p:cNvPr>
          <p:cNvSpPr>
            <a:spLocks noGrp="1" noRot="1" noChangeAspect="1" noChangeArrowheads="1" noTextEdit="1"/>
          </p:cNvSpPr>
          <p:nvPr>
            <p:ph type="sldImg"/>
          </p:nvPr>
        </p:nvSpPr>
        <p:spPr>
          <a:ln/>
        </p:spPr>
      </p:sp>
      <p:sp>
        <p:nvSpPr>
          <p:cNvPr id="162820" name="Rectangle 3">
            <a:extLst>
              <a:ext uri="{FF2B5EF4-FFF2-40B4-BE49-F238E27FC236}">
                <a16:creationId xmlns:a16="http://schemas.microsoft.com/office/drawing/2014/main" id="{47BEC658-299A-49A8-97E6-0EB7A45AE7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a:extLst>
              <a:ext uri="{FF2B5EF4-FFF2-40B4-BE49-F238E27FC236}">
                <a16:creationId xmlns:a16="http://schemas.microsoft.com/office/drawing/2014/main" id="{B5D1975B-F866-4C46-9280-F72E2CB244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DA1AAD5-B1CB-4150-8FBD-59C5EEEBE590}" type="slidenum">
              <a:rPr lang="en-US" altLang="en-US">
                <a:latin typeface="Times New Roman" panose="02020603050405020304" pitchFamily="18" charset="0"/>
              </a:rPr>
              <a:pPr/>
              <a:t>80</a:t>
            </a:fld>
            <a:endParaRPr lang="en-US" altLang="en-US">
              <a:latin typeface="Times New Roman" panose="02020603050405020304" pitchFamily="18" charset="0"/>
            </a:endParaRPr>
          </a:p>
        </p:txBody>
      </p:sp>
      <p:sp>
        <p:nvSpPr>
          <p:cNvPr id="163843" name="Rectangle 2">
            <a:extLst>
              <a:ext uri="{FF2B5EF4-FFF2-40B4-BE49-F238E27FC236}">
                <a16:creationId xmlns:a16="http://schemas.microsoft.com/office/drawing/2014/main" id="{CD0501A9-BE48-4120-9C77-F88180A38FF6}"/>
              </a:ext>
            </a:extLst>
          </p:cNvPr>
          <p:cNvSpPr>
            <a:spLocks noGrp="1" noRot="1" noChangeAspect="1" noChangeArrowheads="1" noTextEdit="1"/>
          </p:cNvSpPr>
          <p:nvPr>
            <p:ph type="sldImg"/>
          </p:nvPr>
        </p:nvSpPr>
        <p:spPr>
          <a:ln/>
        </p:spPr>
      </p:sp>
      <p:sp>
        <p:nvSpPr>
          <p:cNvPr id="163844" name="Rectangle 3">
            <a:extLst>
              <a:ext uri="{FF2B5EF4-FFF2-40B4-BE49-F238E27FC236}">
                <a16:creationId xmlns:a16="http://schemas.microsoft.com/office/drawing/2014/main" id="{7DD218C6-639C-4E06-B2EF-B8F6E1A0A4F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E45A9722-F4BC-45A6-9014-F76DB9CBCFB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4FA84A1-1FEE-4467-9D36-F04EF63A92D2}" type="slidenum">
              <a:rPr lang="en-US" altLang="en-US">
                <a:latin typeface="Times New Roman" panose="02020603050405020304" pitchFamily="18" charset="0"/>
              </a:rPr>
              <a:pPr/>
              <a:t>81</a:t>
            </a:fld>
            <a:endParaRPr lang="en-US" altLang="en-US">
              <a:latin typeface="Times New Roman" panose="02020603050405020304" pitchFamily="18" charset="0"/>
            </a:endParaRPr>
          </a:p>
        </p:txBody>
      </p:sp>
      <p:sp>
        <p:nvSpPr>
          <p:cNvPr id="164867" name="Rectangle 2">
            <a:extLst>
              <a:ext uri="{FF2B5EF4-FFF2-40B4-BE49-F238E27FC236}">
                <a16:creationId xmlns:a16="http://schemas.microsoft.com/office/drawing/2014/main" id="{1B7CE1BA-7068-4A1D-A07E-04E7B13B5703}"/>
              </a:ext>
            </a:extLst>
          </p:cNvPr>
          <p:cNvSpPr>
            <a:spLocks noGrp="1" noRot="1" noChangeAspect="1" noChangeArrowheads="1" noTextEdit="1"/>
          </p:cNvSpPr>
          <p:nvPr>
            <p:ph type="sldImg"/>
          </p:nvPr>
        </p:nvSpPr>
        <p:spPr>
          <a:ln/>
        </p:spPr>
      </p:sp>
      <p:sp>
        <p:nvSpPr>
          <p:cNvPr id="164868" name="Rectangle 3">
            <a:extLst>
              <a:ext uri="{FF2B5EF4-FFF2-40B4-BE49-F238E27FC236}">
                <a16:creationId xmlns:a16="http://schemas.microsoft.com/office/drawing/2014/main" id="{34D636C2-C7FC-470A-9494-50E3661E34B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a:extLst>
              <a:ext uri="{FF2B5EF4-FFF2-40B4-BE49-F238E27FC236}">
                <a16:creationId xmlns:a16="http://schemas.microsoft.com/office/drawing/2014/main" id="{24D3D8AE-4DAC-4DEE-AA5C-7B9D62ADCA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2644C32-2110-4DA3-B36E-B20BD12B7688}" type="slidenum">
              <a:rPr lang="en-US" altLang="en-US">
                <a:latin typeface="Times New Roman" panose="02020603050405020304" pitchFamily="18" charset="0"/>
              </a:rPr>
              <a:pPr/>
              <a:t>82</a:t>
            </a:fld>
            <a:endParaRPr lang="en-US" altLang="en-US">
              <a:latin typeface="Times New Roman" panose="02020603050405020304" pitchFamily="18" charset="0"/>
            </a:endParaRPr>
          </a:p>
        </p:txBody>
      </p:sp>
      <p:sp>
        <p:nvSpPr>
          <p:cNvPr id="165891" name="Rectangle 2">
            <a:extLst>
              <a:ext uri="{FF2B5EF4-FFF2-40B4-BE49-F238E27FC236}">
                <a16:creationId xmlns:a16="http://schemas.microsoft.com/office/drawing/2014/main" id="{4CF9635B-E972-4ADB-922D-5E8C0E1E473E}"/>
              </a:ext>
            </a:extLst>
          </p:cNvPr>
          <p:cNvSpPr>
            <a:spLocks noGrp="1" noRot="1" noChangeAspect="1" noChangeArrowheads="1" noTextEdit="1"/>
          </p:cNvSpPr>
          <p:nvPr>
            <p:ph type="sldImg"/>
          </p:nvPr>
        </p:nvSpPr>
        <p:spPr>
          <a:ln/>
        </p:spPr>
      </p:sp>
      <p:sp>
        <p:nvSpPr>
          <p:cNvPr id="165892" name="Rectangle 3">
            <a:extLst>
              <a:ext uri="{FF2B5EF4-FFF2-40B4-BE49-F238E27FC236}">
                <a16:creationId xmlns:a16="http://schemas.microsoft.com/office/drawing/2014/main" id="{DF851186-E4D7-4063-9EAE-A010C389FE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6D552B07-256F-4CF9-951E-BED33D96D4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3C3FC6E-E384-4B81-AA25-F632E1589562}" type="slidenum">
              <a:rPr lang="en-US" altLang="en-US">
                <a:latin typeface="Times New Roman" panose="02020603050405020304" pitchFamily="18" charset="0"/>
              </a:rPr>
              <a:pPr/>
              <a:t>83</a:t>
            </a:fld>
            <a:endParaRPr lang="en-US" altLang="en-US">
              <a:latin typeface="Times New Roman" panose="02020603050405020304" pitchFamily="18" charset="0"/>
            </a:endParaRPr>
          </a:p>
        </p:txBody>
      </p:sp>
      <p:sp>
        <p:nvSpPr>
          <p:cNvPr id="166915" name="Rectangle 2">
            <a:extLst>
              <a:ext uri="{FF2B5EF4-FFF2-40B4-BE49-F238E27FC236}">
                <a16:creationId xmlns:a16="http://schemas.microsoft.com/office/drawing/2014/main" id="{91E88685-55B4-4474-96D2-B0B47E63BBAD}"/>
              </a:ext>
            </a:extLst>
          </p:cNvPr>
          <p:cNvSpPr>
            <a:spLocks noGrp="1" noRot="1" noChangeAspect="1" noChangeArrowheads="1" noTextEdit="1"/>
          </p:cNvSpPr>
          <p:nvPr>
            <p:ph type="sldImg"/>
          </p:nvPr>
        </p:nvSpPr>
        <p:spPr>
          <a:ln/>
        </p:spPr>
      </p:sp>
      <p:sp>
        <p:nvSpPr>
          <p:cNvPr id="166916" name="Rectangle 3">
            <a:extLst>
              <a:ext uri="{FF2B5EF4-FFF2-40B4-BE49-F238E27FC236}">
                <a16:creationId xmlns:a16="http://schemas.microsoft.com/office/drawing/2014/main" id="{71C63F73-047C-46CA-A5C8-6B22C38F41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a:extLst>
              <a:ext uri="{FF2B5EF4-FFF2-40B4-BE49-F238E27FC236}">
                <a16:creationId xmlns:a16="http://schemas.microsoft.com/office/drawing/2014/main" id="{08E7E262-8EBF-413C-9234-CC065C7AF1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DFFE3F1-2A37-4DDB-9015-6B1A489622A6}" type="slidenum">
              <a:rPr lang="en-US" altLang="en-US">
                <a:latin typeface="Times New Roman" panose="02020603050405020304" pitchFamily="18" charset="0"/>
              </a:rPr>
              <a:pPr/>
              <a:t>84</a:t>
            </a:fld>
            <a:endParaRPr lang="en-US" altLang="en-US">
              <a:latin typeface="Times New Roman" panose="02020603050405020304" pitchFamily="18" charset="0"/>
            </a:endParaRPr>
          </a:p>
        </p:txBody>
      </p:sp>
      <p:sp>
        <p:nvSpPr>
          <p:cNvPr id="167939" name="Rectangle 2">
            <a:extLst>
              <a:ext uri="{FF2B5EF4-FFF2-40B4-BE49-F238E27FC236}">
                <a16:creationId xmlns:a16="http://schemas.microsoft.com/office/drawing/2014/main" id="{1CA3503E-2100-4841-8172-91A48E62958E}"/>
              </a:ext>
            </a:extLst>
          </p:cNvPr>
          <p:cNvSpPr>
            <a:spLocks noGrp="1" noRot="1" noChangeAspect="1" noChangeArrowheads="1" noTextEdit="1"/>
          </p:cNvSpPr>
          <p:nvPr>
            <p:ph type="sldImg"/>
          </p:nvPr>
        </p:nvSpPr>
        <p:spPr>
          <a:ln/>
        </p:spPr>
      </p:sp>
      <p:sp>
        <p:nvSpPr>
          <p:cNvPr id="167940" name="Rectangle 3">
            <a:extLst>
              <a:ext uri="{FF2B5EF4-FFF2-40B4-BE49-F238E27FC236}">
                <a16:creationId xmlns:a16="http://schemas.microsoft.com/office/drawing/2014/main" id="{22017BA5-0BDF-40DF-95A5-92B8BA34EC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36A2E6F0-7B4E-4BB4-8DB7-B5394FE970E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85EF551-EF8F-46DA-A89F-7791386C4B4D}" type="slidenum">
              <a:rPr lang="en-US" altLang="en-US">
                <a:latin typeface="Times New Roman" panose="02020603050405020304" pitchFamily="18" charset="0"/>
              </a:rPr>
              <a:pPr/>
              <a:t>85</a:t>
            </a:fld>
            <a:endParaRPr lang="en-US" altLang="en-US">
              <a:latin typeface="Times New Roman" panose="02020603050405020304" pitchFamily="18" charset="0"/>
            </a:endParaRPr>
          </a:p>
        </p:txBody>
      </p:sp>
      <p:sp>
        <p:nvSpPr>
          <p:cNvPr id="168963" name="Rectangle 2">
            <a:extLst>
              <a:ext uri="{FF2B5EF4-FFF2-40B4-BE49-F238E27FC236}">
                <a16:creationId xmlns:a16="http://schemas.microsoft.com/office/drawing/2014/main" id="{AF9BF14E-5289-4565-8CAE-65B31752767E}"/>
              </a:ext>
            </a:extLst>
          </p:cNvPr>
          <p:cNvSpPr>
            <a:spLocks noGrp="1" noRot="1" noChangeAspect="1" noChangeArrowheads="1" noTextEdit="1"/>
          </p:cNvSpPr>
          <p:nvPr>
            <p:ph type="sldImg"/>
          </p:nvPr>
        </p:nvSpPr>
        <p:spPr>
          <a:ln/>
        </p:spPr>
      </p:sp>
      <p:sp>
        <p:nvSpPr>
          <p:cNvPr id="168964" name="Rectangle 3">
            <a:extLst>
              <a:ext uri="{FF2B5EF4-FFF2-40B4-BE49-F238E27FC236}">
                <a16:creationId xmlns:a16="http://schemas.microsoft.com/office/drawing/2014/main" id="{27E7C323-6FDB-491B-A617-3A92C17578D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412E0F5-3DB3-4276-9E28-E97E37598C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47D0DB0-2893-40A2-A92B-B204CAA7AA0A}" type="slidenum">
              <a:rPr lang="en-US" altLang="en-US">
                <a:latin typeface="Times New Roman" panose="02020603050405020304" pitchFamily="18" charset="0"/>
              </a:rPr>
              <a:pPr/>
              <a:t>7</a:t>
            </a:fld>
            <a:endParaRPr lang="en-US" altLang="en-US">
              <a:latin typeface="Times New Roman" panose="02020603050405020304" pitchFamily="18" charset="0"/>
            </a:endParaRPr>
          </a:p>
        </p:txBody>
      </p:sp>
      <p:sp>
        <p:nvSpPr>
          <p:cNvPr id="97283" name="Rectangle 2">
            <a:extLst>
              <a:ext uri="{FF2B5EF4-FFF2-40B4-BE49-F238E27FC236}">
                <a16:creationId xmlns:a16="http://schemas.microsoft.com/office/drawing/2014/main" id="{76849717-E504-4367-AE73-45E19248425F}"/>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E07A02F3-4A7A-4C49-8E28-03B39609B5A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a:extLst>
              <a:ext uri="{FF2B5EF4-FFF2-40B4-BE49-F238E27FC236}">
                <a16:creationId xmlns:a16="http://schemas.microsoft.com/office/drawing/2014/main" id="{C0BEDB21-9A7F-45C8-BE9F-43E404991A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D3CA6C3-4E4A-4280-9B61-3AC42C0B926C}" type="slidenum">
              <a:rPr lang="en-US" altLang="en-US">
                <a:latin typeface="Times New Roman" panose="02020603050405020304" pitchFamily="18" charset="0"/>
              </a:rPr>
              <a:pPr/>
              <a:t>86</a:t>
            </a:fld>
            <a:endParaRPr lang="en-US" altLang="en-US">
              <a:latin typeface="Times New Roman" panose="02020603050405020304" pitchFamily="18" charset="0"/>
            </a:endParaRPr>
          </a:p>
        </p:txBody>
      </p:sp>
      <p:sp>
        <p:nvSpPr>
          <p:cNvPr id="169987" name="Rectangle 2">
            <a:extLst>
              <a:ext uri="{FF2B5EF4-FFF2-40B4-BE49-F238E27FC236}">
                <a16:creationId xmlns:a16="http://schemas.microsoft.com/office/drawing/2014/main" id="{E5E2401C-DC3B-4423-9600-C48ABE98CC42}"/>
              </a:ext>
            </a:extLst>
          </p:cNvPr>
          <p:cNvSpPr>
            <a:spLocks noGrp="1" noRot="1" noChangeAspect="1" noChangeArrowheads="1" noTextEdit="1"/>
          </p:cNvSpPr>
          <p:nvPr>
            <p:ph type="sldImg"/>
          </p:nvPr>
        </p:nvSpPr>
        <p:spPr>
          <a:ln/>
        </p:spPr>
      </p:sp>
      <p:sp>
        <p:nvSpPr>
          <p:cNvPr id="169988" name="Rectangle 3">
            <a:extLst>
              <a:ext uri="{FF2B5EF4-FFF2-40B4-BE49-F238E27FC236}">
                <a16:creationId xmlns:a16="http://schemas.microsoft.com/office/drawing/2014/main" id="{A230136D-417F-43C6-B047-6351301C5B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CABBBA32-327C-4520-BB88-E93BCE413C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8553D4C-F3A2-40EC-A353-CAF60F6FAB16}" type="slidenum">
              <a:rPr lang="en-US" altLang="en-US">
                <a:latin typeface="Times New Roman" panose="02020603050405020304" pitchFamily="18" charset="0"/>
              </a:rPr>
              <a:pPr/>
              <a:t>8</a:t>
            </a:fld>
            <a:endParaRPr lang="en-US" altLang="en-US">
              <a:latin typeface="Times New Roman" panose="02020603050405020304" pitchFamily="18" charset="0"/>
            </a:endParaRPr>
          </a:p>
        </p:txBody>
      </p:sp>
      <p:sp>
        <p:nvSpPr>
          <p:cNvPr id="98307" name="Rectangle 2">
            <a:extLst>
              <a:ext uri="{FF2B5EF4-FFF2-40B4-BE49-F238E27FC236}">
                <a16:creationId xmlns:a16="http://schemas.microsoft.com/office/drawing/2014/main" id="{D77ED832-6662-429B-8811-E6909535F8F2}"/>
              </a:ext>
            </a:extLst>
          </p:cNvPr>
          <p:cNvSpPr>
            <a:spLocks noGrp="1" noRot="1" noChangeAspect="1" noChangeArrowheads="1" noTextEdit="1"/>
          </p:cNvSpPr>
          <p:nvPr>
            <p:ph type="sldImg"/>
          </p:nvPr>
        </p:nvSpPr>
        <p:spPr>
          <a:ln/>
        </p:spPr>
      </p:sp>
      <p:sp>
        <p:nvSpPr>
          <p:cNvPr id="98308" name="Rectangle 3">
            <a:extLst>
              <a:ext uri="{FF2B5EF4-FFF2-40B4-BE49-F238E27FC236}">
                <a16:creationId xmlns:a16="http://schemas.microsoft.com/office/drawing/2014/main" id="{01340DBE-8380-4A63-8CC7-AB75088D56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C44BEB4D-82F3-449B-9712-6972E5687F85}"/>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E0E599D3-2632-4086-9DB8-1FF08C8761A4}"/>
                </a:ext>
              </a:extLst>
            </p:cNvPr>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5" name="Rectangle 5">
              <a:extLst>
                <a:ext uri="{FF2B5EF4-FFF2-40B4-BE49-F238E27FC236}">
                  <a16:creationId xmlns:a16="http://schemas.microsoft.com/office/drawing/2014/main" id="{F5A3F07A-60C1-42E9-9126-114FEC618D60}"/>
                </a:ext>
              </a:extLst>
            </p:cNvPr>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6" name="Rectangle 6">
              <a:extLst>
                <a:ext uri="{FF2B5EF4-FFF2-40B4-BE49-F238E27FC236}">
                  <a16:creationId xmlns:a16="http://schemas.microsoft.com/office/drawing/2014/main" id="{19BEE85B-DDF0-428C-949C-A06BBCB8B914}"/>
                </a:ext>
              </a:extLst>
            </p:cNvPr>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2BAA5E16-6E79-4015-B59F-188FC3166972}"/>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336699"/>
                </a:solidFill>
                <a:latin typeface="Helvetica" pitchFamily="-84" charset="0"/>
              </a:rPr>
              <a:t>Silberschatz, Galvin and Gagne ©2018</a:t>
            </a:r>
          </a:p>
        </p:txBody>
      </p:sp>
      <p:sp>
        <p:nvSpPr>
          <p:cNvPr id="8" name="Text Box 8">
            <a:extLst>
              <a:ext uri="{FF2B5EF4-FFF2-40B4-BE49-F238E27FC236}">
                <a16:creationId xmlns:a16="http://schemas.microsoft.com/office/drawing/2014/main" id="{7499CD96-98CE-4281-8965-5FF9F04FA364}"/>
              </a:ext>
            </a:extLst>
          </p:cNvPr>
          <p:cNvSpPr txBox="1">
            <a:spLocks noChangeArrowheads="1"/>
          </p:cNvSpPr>
          <p:nvPr/>
        </p:nvSpPr>
        <p:spPr bwMode="auto">
          <a:xfrm>
            <a:off x="26988" y="6613525"/>
            <a:ext cx="2730500" cy="246063"/>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336699"/>
                </a:solidFill>
                <a:latin typeface="Helvetica" pitchFamily="-84" charset="0"/>
              </a:rPr>
              <a:t>Operating System Concepts – 10</a:t>
            </a:r>
            <a:r>
              <a:rPr lang="en-US" altLang="en-US" sz="1000" b="1" baseline="30000" dirty="0">
                <a:solidFill>
                  <a:srgbClr val="336699"/>
                </a:solidFill>
                <a:latin typeface="Helvetica" pitchFamily="-84" charset="0"/>
              </a:rPr>
              <a:t>th</a:t>
            </a:r>
            <a:r>
              <a:rPr lang="en-US" alt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id="{3F6C5EC6-B569-4B47-BBFE-7A4326270A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8153856F-DB42-4573-9C9E-EEACB7D61BC9}"/>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2463192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9509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69760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0831996E-9F0F-42C3-A9F5-3C7179970A39}" type="datetime1">
              <a:rPr lang="en-US" altLang="en-US"/>
              <a:pPr>
                <a:defRPr/>
              </a:pPr>
              <a:t>7/31/2020</a:t>
            </a:fld>
            <a:endParaRPr lang="en-US" altLang="en-US"/>
          </a:p>
        </p:txBody>
      </p:sp>
      <p:sp>
        <p:nvSpPr>
          <p:cNvPr id="5" name="Slide Number Placeholder 5"/>
          <p:cNvSpPr>
            <a:spLocks noGrp="1"/>
          </p:cNvSpPr>
          <p:nvPr>
            <p:ph type="sldNum" sz="quarter" idx="11"/>
          </p:nvPr>
        </p:nvSpPr>
        <p:spPr/>
        <p:txBody>
          <a:bodyPr/>
          <a:lstStyle>
            <a:lvl1pPr>
              <a:defRPr/>
            </a:lvl1pPr>
          </a:lstStyle>
          <a:p>
            <a:fld id="{25749BC9-424E-47E8-8FDA-D0699DA88B79}" type="slidenum">
              <a:rPr lang="en-US" altLang="en-US"/>
              <a:pPr/>
              <a:t>‹#›</a:t>
            </a:fld>
            <a:endParaRPr lang="en-US" altLang="en-US"/>
          </a:p>
        </p:txBody>
      </p:sp>
      <p:sp>
        <p:nvSpPr>
          <p:cNvPr id="6" name="Footer Placeholder 8"/>
          <p:cNvSpPr>
            <a:spLocks noGrp="1"/>
          </p:cNvSpPr>
          <p:nvPr>
            <p:ph type="ftr" sz="quarter" idx="12"/>
          </p:nvPr>
        </p:nvSpPr>
        <p:spPr/>
        <p:txBody>
          <a:bodyPr/>
          <a:lstStyle>
            <a:lvl1pPr>
              <a:defRPr/>
            </a:lvl1pPr>
          </a:lstStyle>
          <a:p>
            <a:pPr>
              <a:defRPr/>
            </a:pPr>
            <a:r>
              <a:rPr lang="en-US"/>
              <a:t>502047 – About this course</a:t>
            </a:r>
            <a:endParaRPr lang="en-US" dirty="0"/>
          </a:p>
        </p:txBody>
      </p:sp>
    </p:spTree>
    <p:extLst>
      <p:ext uri="{BB962C8B-B14F-4D97-AF65-F5344CB8AC3E}">
        <p14:creationId xmlns:p14="http://schemas.microsoft.com/office/powerpoint/2010/main" val="19501733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3100" y="168676"/>
            <a:ext cx="6743700" cy="1201337"/>
          </a:xfrm>
        </p:spPr>
        <p:txBody>
          <a:bodyPr/>
          <a:lstStyle>
            <a:lvl1pPr>
              <a:defRPr>
                <a:latin typeface="Arial" panose="020B0604020202020204" pitchFamily="34" charset="0"/>
                <a:cs typeface="Arial" panose="020B0604020202020204" pitchFamily="34"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DB236D5-E197-4FDE-8E35-67630B82C9D2}" type="datetime1">
              <a:rPr lang="en-US" altLang="en-US"/>
              <a:pPr>
                <a:defRPr/>
              </a:pPr>
              <a:t>7/31/2020</a:t>
            </a:fld>
            <a:endParaRPr lang="en-US" altLang="en-US"/>
          </a:p>
        </p:txBody>
      </p:sp>
      <p:sp>
        <p:nvSpPr>
          <p:cNvPr id="5" name="Slide Number Placeholder 5"/>
          <p:cNvSpPr>
            <a:spLocks noGrp="1"/>
          </p:cNvSpPr>
          <p:nvPr>
            <p:ph type="sldNum" sz="quarter" idx="11"/>
          </p:nvPr>
        </p:nvSpPr>
        <p:spPr/>
        <p:txBody>
          <a:bodyPr/>
          <a:lstStyle>
            <a:lvl1pPr>
              <a:defRPr/>
            </a:lvl1pPr>
          </a:lstStyle>
          <a:p>
            <a:fld id="{EBC84266-53A6-4827-941E-1BF675F039DB}" type="slidenum">
              <a:rPr lang="en-US" altLang="en-US"/>
              <a:pPr/>
              <a:t>‹#›</a:t>
            </a:fld>
            <a:endParaRPr lang="en-US" altLang="en-US"/>
          </a:p>
        </p:txBody>
      </p:sp>
      <p:sp>
        <p:nvSpPr>
          <p:cNvPr id="6" name="Footer Placeholder 8"/>
          <p:cNvSpPr>
            <a:spLocks noGrp="1"/>
          </p:cNvSpPr>
          <p:nvPr>
            <p:ph type="ftr" sz="quarter" idx="12"/>
          </p:nvPr>
        </p:nvSpPr>
        <p:spPr/>
        <p:txBody>
          <a:bodyPr/>
          <a:lstStyle>
            <a:lvl1pPr>
              <a:defRPr/>
            </a:lvl1pPr>
          </a:lstStyle>
          <a:p>
            <a:pPr>
              <a:defRPr/>
            </a:pPr>
            <a:r>
              <a:rPr lang="en-US"/>
              <a:t>502047 – Welcome</a:t>
            </a:r>
            <a:endParaRPr lang="en-US" dirty="0"/>
          </a:p>
        </p:txBody>
      </p:sp>
    </p:spTree>
    <p:extLst>
      <p:ext uri="{BB962C8B-B14F-4D97-AF65-F5344CB8AC3E}">
        <p14:creationId xmlns:p14="http://schemas.microsoft.com/office/powerpoint/2010/main" val="2602675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A7151C4D-8CEB-4831-BAC2-97C93A082711}" type="datetime1">
              <a:rPr lang="en-US" altLang="en-US"/>
              <a:pPr>
                <a:defRPr/>
              </a:pPr>
              <a:t>7/31/2020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r>
              <a:rPr lang="en-US"/>
              <a:t>502047 – Welcome</a:t>
            </a:r>
            <a:endParaRPr lang="en-US" dirty="0"/>
          </a:p>
        </p:txBody>
      </p:sp>
      <p:sp>
        <p:nvSpPr>
          <p:cNvPr id="6" name="Slide Number Placeholder 5"/>
          <p:cNvSpPr>
            <a:spLocks noGrp="1"/>
          </p:cNvSpPr>
          <p:nvPr>
            <p:ph type="sldNum" sz="quarter" idx="12"/>
          </p:nvPr>
        </p:nvSpPr>
        <p:spPr/>
        <p:txBody>
          <a:bodyPr/>
          <a:lstStyle>
            <a:lvl1pPr>
              <a:defRPr/>
            </a:lvl1pPr>
          </a:lstStyle>
          <a:p>
            <a:fld id="{6A251030-7C7C-4BC4-AB75-EAA9FA9AA248}" type="slidenum">
              <a:rPr lang="en-US" altLang="en-US"/>
              <a:pPr/>
              <a:t>‹#›</a:t>
            </a:fld>
            <a:endParaRPr lang="en-US" altLang="en-US"/>
          </a:p>
        </p:txBody>
      </p:sp>
    </p:spTree>
    <p:extLst>
      <p:ext uri="{BB962C8B-B14F-4D97-AF65-F5344CB8AC3E}">
        <p14:creationId xmlns:p14="http://schemas.microsoft.com/office/powerpoint/2010/main" val="4908460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BC7EAEF8-A79F-48F3-97BC-34E900A2E25D}" type="datetime1">
              <a:rPr lang="en-US" altLang="en-US"/>
              <a:pPr>
                <a:defRPr/>
              </a:pPr>
              <a:t>7/31/2020</a:t>
            </a:fld>
            <a:endParaRPr lang="en-US" altLang="en-US"/>
          </a:p>
        </p:txBody>
      </p:sp>
      <p:sp>
        <p:nvSpPr>
          <p:cNvPr id="6"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7" name="Slide Number Placeholder 5"/>
          <p:cNvSpPr>
            <a:spLocks noGrp="1"/>
          </p:cNvSpPr>
          <p:nvPr>
            <p:ph type="sldNum" sz="quarter" idx="12"/>
          </p:nvPr>
        </p:nvSpPr>
        <p:spPr/>
        <p:txBody>
          <a:bodyPr/>
          <a:lstStyle>
            <a:lvl1pPr>
              <a:defRPr/>
            </a:lvl1pPr>
          </a:lstStyle>
          <a:p>
            <a:fld id="{7893C35E-C2F3-464D-8FDB-09A047883412}" type="slidenum">
              <a:rPr lang="en-US" altLang="en-US"/>
              <a:pPr/>
              <a:t>‹#›</a:t>
            </a:fld>
            <a:endParaRPr lang="en-US" altLang="en-US"/>
          </a:p>
        </p:txBody>
      </p:sp>
    </p:spTree>
    <p:extLst>
      <p:ext uri="{BB962C8B-B14F-4D97-AF65-F5344CB8AC3E}">
        <p14:creationId xmlns:p14="http://schemas.microsoft.com/office/powerpoint/2010/main" val="16328145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D89397B4-FE50-432B-A1BC-EFDDDED7FD0B}" type="datetime1">
              <a:rPr lang="en-US" altLang="en-US"/>
              <a:pPr>
                <a:defRPr/>
              </a:pPr>
              <a:t>7/31/2020</a:t>
            </a:fld>
            <a:endParaRPr lang="en-US" altLang="en-US"/>
          </a:p>
        </p:txBody>
      </p:sp>
      <p:sp>
        <p:nvSpPr>
          <p:cNvPr id="8"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9" name="Slide Number Placeholder 5"/>
          <p:cNvSpPr>
            <a:spLocks noGrp="1"/>
          </p:cNvSpPr>
          <p:nvPr>
            <p:ph type="sldNum" sz="quarter" idx="12"/>
          </p:nvPr>
        </p:nvSpPr>
        <p:spPr/>
        <p:txBody>
          <a:bodyPr/>
          <a:lstStyle>
            <a:lvl1pPr>
              <a:defRPr/>
            </a:lvl1pPr>
          </a:lstStyle>
          <a:p>
            <a:fld id="{F850666D-691C-44E5-8070-1C9A8AB135B4}" type="slidenum">
              <a:rPr lang="en-US" altLang="en-US"/>
              <a:pPr/>
              <a:t>‹#›</a:t>
            </a:fld>
            <a:endParaRPr lang="en-US" altLang="en-US"/>
          </a:p>
        </p:txBody>
      </p:sp>
    </p:spTree>
    <p:extLst>
      <p:ext uri="{BB962C8B-B14F-4D97-AF65-F5344CB8AC3E}">
        <p14:creationId xmlns:p14="http://schemas.microsoft.com/office/powerpoint/2010/main" val="9567401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5F785246-EA50-473E-9068-73894A5535CE}" type="datetime1">
              <a:rPr lang="en-US" altLang="en-US"/>
              <a:pPr>
                <a:defRPr/>
              </a:pPr>
              <a:t>7/31/2020</a:t>
            </a:fld>
            <a:endParaRPr lang="en-US" altLang="en-US"/>
          </a:p>
        </p:txBody>
      </p:sp>
      <p:sp>
        <p:nvSpPr>
          <p:cNvPr id="4"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5" name="Slide Number Placeholder 5"/>
          <p:cNvSpPr>
            <a:spLocks noGrp="1"/>
          </p:cNvSpPr>
          <p:nvPr>
            <p:ph type="sldNum" sz="quarter" idx="12"/>
          </p:nvPr>
        </p:nvSpPr>
        <p:spPr/>
        <p:txBody>
          <a:bodyPr/>
          <a:lstStyle>
            <a:lvl1pPr>
              <a:defRPr/>
            </a:lvl1pPr>
          </a:lstStyle>
          <a:p>
            <a:fld id="{2D462827-AECE-43B5-8E15-362826D27963}" type="slidenum">
              <a:rPr lang="en-US" altLang="en-US"/>
              <a:pPr/>
              <a:t>‹#›</a:t>
            </a:fld>
            <a:endParaRPr lang="en-US" altLang="en-US"/>
          </a:p>
        </p:txBody>
      </p:sp>
    </p:spTree>
    <p:extLst>
      <p:ext uri="{BB962C8B-B14F-4D97-AF65-F5344CB8AC3E}">
        <p14:creationId xmlns:p14="http://schemas.microsoft.com/office/powerpoint/2010/main" val="12440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4F847EC-1A73-4F81-9DD9-36511A27F8F7}" type="datetime1">
              <a:rPr lang="en-US" altLang="en-US"/>
              <a:pPr>
                <a:defRPr/>
              </a:pPr>
              <a:t>7/31/2020</a:t>
            </a:fld>
            <a:endParaRPr lang="en-US" altLang="en-US"/>
          </a:p>
        </p:txBody>
      </p:sp>
      <p:sp>
        <p:nvSpPr>
          <p:cNvPr id="3"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4" name="Slide Number Placeholder 5"/>
          <p:cNvSpPr>
            <a:spLocks noGrp="1"/>
          </p:cNvSpPr>
          <p:nvPr>
            <p:ph type="sldNum" sz="quarter" idx="12"/>
          </p:nvPr>
        </p:nvSpPr>
        <p:spPr/>
        <p:txBody>
          <a:bodyPr/>
          <a:lstStyle>
            <a:lvl1pPr>
              <a:defRPr/>
            </a:lvl1pPr>
          </a:lstStyle>
          <a:p>
            <a:fld id="{FE31680B-D404-436B-8E32-78660050C274}" type="slidenum">
              <a:rPr lang="en-US" altLang="en-US"/>
              <a:pPr/>
              <a:t>‹#›</a:t>
            </a:fld>
            <a:endParaRPr lang="en-US" altLang="en-US"/>
          </a:p>
        </p:txBody>
      </p:sp>
    </p:spTree>
    <p:extLst>
      <p:ext uri="{BB962C8B-B14F-4D97-AF65-F5344CB8AC3E}">
        <p14:creationId xmlns:p14="http://schemas.microsoft.com/office/powerpoint/2010/main" val="13962152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03AC71B-6E07-4F8E-BC79-F396C85BF371}" type="datetime1">
              <a:rPr lang="en-US" altLang="en-US"/>
              <a:pPr>
                <a:defRPr/>
              </a:pPr>
              <a:t>7/31/2020</a:t>
            </a:fld>
            <a:endParaRPr lang="en-US" altLang="en-US"/>
          </a:p>
        </p:txBody>
      </p:sp>
      <p:sp>
        <p:nvSpPr>
          <p:cNvPr id="6"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7" name="Slide Number Placeholder 5"/>
          <p:cNvSpPr>
            <a:spLocks noGrp="1"/>
          </p:cNvSpPr>
          <p:nvPr>
            <p:ph type="sldNum" sz="quarter" idx="12"/>
          </p:nvPr>
        </p:nvSpPr>
        <p:spPr/>
        <p:txBody>
          <a:bodyPr/>
          <a:lstStyle>
            <a:lvl1pPr>
              <a:defRPr/>
            </a:lvl1pPr>
          </a:lstStyle>
          <a:p>
            <a:fld id="{5CA66B29-477E-476A-9819-CC74DAC11ADE}" type="slidenum">
              <a:rPr lang="en-US" altLang="en-US"/>
              <a:pPr/>
              <a:t>‹#›</a:t>
            </a:fld>
            <a:endParaRPr lang="en-US" altLang="en-US"/>
          </a:p>
        </p:txBody>
      </p:sp>
    </p:spTree>
    <p:extLst>
      <p:ext uri="{BB962C8B-B14F-4D97-AF65-F5344CB8AC3E}">
        <p14:creationId xmlns:p14="http://schemas.microsoft.com/office/powerpoint/2010/main" val="1243412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96988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7F4E29E-ABAE-497E-9323-51F2135538E8}" type="datetime1">
              <a:rPr lang="en-US" altLang="en-US"/>
              <a:pPr>
                <a:defRPr/>
              </a:pPr>
              <a:t>7/31/2020</a:t>
            </a:fld>
            <a:endParaRPr lang="en-US" altLang="en-US"/>
          </a:p>
        </p:txBody>
      </p:sp>
      <p:sp>
        <p:nvSpPr>
          <p:cNvPr id="6"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7" name="Slide Number Placeholder 5"/>
          <p:cNvSpPr>
            <a:spLocks noGrp="1"/>
          </p:cNvSpPr>
          <p:nvPr>
            <p:ph type="sldNum" sz="quarter" idx="12"/>
          </p:nvPr>
        </p:nvSpPr>
        <p:spPr/>
        <p:txBody>
          <a:bodyPr/>
          <a:lstStyle>
            <a:lvl1pPr>
              <a:defRPr/>
            </a:lvl1pPr>
          </a:lstStyle>
          <a:p>
            <a:fld id="{EF5A671F-079A-4B20-9705-31891BF2215D}" type="slidenum">
              <a:rPr lang="en-US" altLang="en-US"/>
              <a:pPr/>
              <a:t>‹#›</a:t>
            </a:fld>
            <a:endParaRPr lang="en-US" altLang="en-US"/>
          </a:p>
        </p:txBody>
      </p:sp>
    </p:spTree>
    <p:extLst>
      <p:ext uri="{BB962C8B-B14F-4D97-AF65-F5344CB8AC3E}">
        <p14:creationId xmlns:p14="http://schemas.microsoft.com/office/powerpoint/2010/main" val="17901469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128C164-57AD-4018-862C-6CB1E6F0F05C}" type="datetime1">
              <a:rPr lang="en-US" altLang="en-US"/>
              <a:pPr>
                <a:defRPr/>
              </a:pPr>
              <a:t>7/31/2020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6" name="Slide Number Placeholder 5"/>
          <p:cNvSpPr>
            <a:spLocks noGrp="1"/>
          </p:cNvSpPr>
          <p:nvPr>
            <p:ph type="sldNum" sz="quarter" idx="12"/>
          </p:nvPr>
        </p:nvSpPr>
        <p:spPr/>
        <p:txBody>
          <a:bodyPr/>
          <a:lstStyle>
            <a:lvl1pPr>
              <a:defRPr/>
            </a:lvl1pPr>
          </a:lstStyle>
          <a:p>
            <a:fld id="{D833CF59-DEC2-4913-9E25-40B8C70E1A02}" type="slidenum">
              <a:rPr lang="en-US" altLang="en-US"/>
              <a:pPr/>
              <a:t>‹#›</a:t>
            </a:fld>
            <a:endParaRPr lang="en-US" altLang="en-US"/>
          </a:p>
        </p:txBody>
      </p:sp>
    </p:spTree>
    <p:extLst>
      <p:ext uri="{BB962C8B-B14F-4D97-AF65-F5344CB8AC3E}">
        <p14:creationId xmlns:p14="http://schemas.microsoft.com/office/powerpoint/2010/main" val="21830959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2265E301-7D40-4F6F-A893-DBD132BE28ED}" type="datetime1">
              <a:rPr lang="en-US" altLang="en-US"/>
              <a:pPr>
                <a:defRPr/>
              </a:pPr>
              <a:t>7/31/2020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6" name="Slide Number Placeholder 5"/>
          <p:cNvSpPr>
            <a:spLocks noGrp="1"/>
          </p:cNvSpPr>
          <p:nvPr>
            <p:ph type="sldNum" sz="quarter" idx="12"/>
          </p:nvPr>
        </p:nvSpPr>
        <p:spPr/>
        <p:txBody>
          <a:bodyPr/>
          <a:lstStyle>
            <a:lvl1pPr>
              <a:defRPr/>
            </a:lvl1pPr>
          </a:lstStyle>
          <a:p>
            <a:fld id="{6C19D079-1E98-401A-853E-ECB1F0798F2C}" type="slidenum">
              <a:rPr lang="en-US" altLang="en-US"/>
              <a:pPr/>
              <a:t>‹#›</a:t>
            </a:fld>
            <a:endParaRPr lang="en-US" altLang="en-US"/>
          </a:p>
        </p:txBody>
      </p:sp>
    </p:spTree>
    <p:extLst>
      <p:ext uri="{BB962C8B-B14F-4D97-AF65-F5344CB8AC3E}">
        <p14:creationId xmlns:p14="http://schemas.microsoft.com/office/powerpoint/2010/main" val="42059192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2137673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314010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213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9253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5529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6446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484051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887816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dino_3">
            <a:extLst>
              <a:ext uri="{FF2B5EF4-FFF2-40B4-BE49-F238E27FC236}">
                <a16:creationId xmlns:a16="http://schemas.microsoft.com/office/drawing/2014/main" id="{232881E8-BA9B-47D1-8183-4E80DA2D527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a:extLst>
              <a:ext uri="{FF2B5EF4-FFF2-40B4-BE49-F238E27FC236}">
                <a16:creationId xmlns:a16="http://schemas.microsoft.com/office/drawing/2014/main" id="{7B2B01F9-D51F-41E8-9F71-322BE12131C3}"/>
              </a:ext>
            </a:extLst>
          </p:cNvPr>
          <p:cNvSpPr>
            <a:spLocks noGrp="1" noChangeArrowheads="1"/>
          </p:cNvSpPr>
          <p:nvPr>
            <p:ph type="title"/>
          </p:nvPr>
        </p:nvSpPr>
        <p:spPr bwMode="auto">
          <a:xfrm>
            <a:off x="457200" y="242645"/>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dirty="0"/>
              <a:t>Click to edit Master title style</a:t>
            </a:r>
          </a:p>
        </p:txBody>
      </p:sp>
      <p:sp>
        <p:nvSpPr>
          <p:cNvPr id="2052" name="Rectangle 4">
            <a:extLst>
              <a:ext uri="{FF2B5EF4-FFF2-40B4-BE49-F238E27FC236}">
                <a16:creationId xmlns:a16="http://schemas.microsoft.com/office/drawing/2014/main" id="{E5B6698D-C7F4-42D4-A599-0CA3674437D8}"/>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C07C8C63-9073-4440-8E29-7538D3703988}"/>
              </a:ext>
            </a:extLst>
          </p:cNvPr>
          <p:cNvSpPr>
            <a:spLocks noChangeArrowheads="1"/>
          </p:cNvSpPr>
          <p:nvPr/>
        </p:nvSpPr>
        <p:spPr bwMode="auto">
          <a:xfrm>
            <a:off x="0" y="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3DC0DDF2-EDD9-4546-941A-8819EECEA039}"/>
              </a:ext>
            </a:extLst>
          </p:cNvPr>
          <p:cNvSpPr>
            <a:spLocks noChangeShapeType="1"/>
          </p:cNvSpPr>
          <p:nvPr/>
        </p:nvSpPr>
        <p:spPr bwMode="auto">
          <a:xfrm>
            <a:off x="457200" y="860425"/>
            <a:ext cx="80772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DCF44F51-AC2C-44E8-8762-844722B49C42}"/>
              </a:ext>
            </a:extLst>
          </p:cNvPr>
          <p:cNvSpPr>
            <a:spLocks noChangeArrowheads="1"/>
          </p:cNvSpPr>
          <p:nvPr/>
        </p:nvSpPr>
        <p:spPr bwMode="auto">
          <a:xfrm>
            <a:off x="0" y="2286000"/>
            <a:ext cx="2286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511A7E9F-2DA0-447A-A945-F78748D7C56C}"/>
              </a:ext>
            </a:extLst>
          </p:cNvPr>
          <p:cNvSpPr>
            <a:spLocks noChangeArrowheads="1"/>
          </p:cNvSpPr>
          <p:nvPr/>
        </p:nvSpPr>
        <p:spPr bwMode="auto">
          <a:xfrm>
            <a:off x="0" y="457200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7C185E49-346F-4CDE-8D31-F91EE49B8821}"/>
              </a:ext>
            </a:extLst>
          </p:cNvPr>
          <p:cNvSpPr txBox="1">
            <a:spLocks noChangeArrowheads="1"/>
          </p:cNvSpPr>
          <p:nvPr/>
        </p:nvSpPr>
        <p:spPr bwMode="auto">
          <a:xfrm>
            <a:off x="4221163" y="6613525"/>
            <a:ext cx="517525" cy="246063"/>
          </a:xfrm>
          <a:prstGeom prst="rect">
            <a:avLst/>
          </a:prstGeom>
          <a:noFill/>
          <a:ln>
            <a:noFill/>
          </a:ln>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10.</a:t>
            </a:r>
            <a:fld id="{ECA12CDF-10CC-4639-A492-60524225D2DA}"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ECA43D40-3BCA-4CC4-BCE0-2B11E77433DE}"/>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5BEB558B-1A8D-402E-B9D6-E8D44771E9FA}"/>
              </a:ext>
            </a:extLst>
          </p:cNvPr>
          <p:cNvSpPr txBox="1">
            <a:spLocks noChangeArrowheads="1"/>
          </p:cNvSpPr>
          <p:nvPr/>
        </p:nvSpPr>
        <p:spPr bwMode="auto">
          <a:xfrm>
            <a:off x="185738" y="6621463"/>
            <a:ext cx="2730500" cy="246062"/>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2060" name="Picture 12" descr="dino_6">
            <a:extLst>
              <a:ext uri="{FF2B5EF4-FFF2-40B4-BE49-F238E27FC236}">
                <a16:creationId xmlns:a16="http://schemas.microsoft.com/office/drawing/2014/main" id="{35644D38-C2D4-4B99-9159-387D141CE86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19" r:id="rId1"/>
    <p:sldLayoutId id="2147484109" r:id="rId2"/>
    <p:sldLayoutId id="2147484110" r:id="rId3"/>
    <p:sldLayoutId id="2147484111" r:id="rId4"/>
    <p:sldLayoutId id="2147484112" r:id="rId5"/>
    <p:sldLayoutId id="2147484113" r:id="rId6"/>
    <p:sldLayoutId id="2147484114" r:id="rId7"/>
    <p:sldLayoutId id="2147484115" r:id="rId8"/>
    <p:sldLayoutId id="2147484116" r:id="rId9"/>
    <p:sldLayoutId id="2147484117" r:id="rId10"/>
    <p:sldLayoutId id="2147484118"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943100" y="274638"/>
            <a:ext cx="67437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pPr>
              <a:defRPr/>
            </a:pPr>
            <a:fld id="{1008F76A-1518-4C20-A518-9EEADD1E9C6B}" type="datetime1">
              <a:rPr lang="en-US" altLang="en-US"/>
              <a:pPr>
                <a:defRPr/>
              </a:pPr>
              <a:t>7/31/2020</a:t>
            </a:fld>
            <a:endParaRPr lang="en-US" alt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Verdana" panose="020B0604030504040204" pitchFamily="34" charset="0"/>
                <a:ea typeface="MS PGothic" pitchFamily="34" charset="-128"/>
              </a:defRPr>
            </a:lvl1pPr>
          </a:lstStyle>
          <a:p>
            <a:pPr>
              <a:defRPr/>
            </a:pPr>
            <a:r>
              <a:rPr lang="en-US"/>
              <a:t>502047 – About this course</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565653B6-218D-4DA2-88DE-D35848E65ADB}" type="slidenum">
              <a:rPr lang="en-US" altLang="en-US"/>
              <a:pPr/>
              <a:t>‹#›</a:t>
            </a:fld>
            <a:endParaRPr lang="en-US" altLang="en-US"/>
          </a:p>
        </p:txBody>
      </p:sp>
      <p:grpSp>
        <p:nvGrpSpPr>
          <p:cNvPr id="1031" name="Group 4"/>
          <p:cNvGrpSpPr>
            <a:grpSpLocks/>
          </p:cNvGrpSpPr>
          <p:nvPr userDrawn="1"/>
        </p:nvGrpSpPr>
        <p:grpSpPr bwMode="auto">
          <a:xfrm>
            <a:off x="368300" y="50800"/>
            <a:ext cx="8394700" cy="1333500"/>
            <a:chOff x="0" y="0"/>
            <a:chExt cx="5520" cy="960"/>
          </a:xfrm>
        </p:grpSpPr>
        <p:cxnSp>
          <p:nvCxnSpPr>
            <p:cNvPr id="8" name="Straight Connector 7"/>
            <p:cNvCxnSpPr>
              <a:cxnSpLocks noChangeShapeType="1"/>
            </p:cNvCxnSpPr>
            <p:nvPr/>
          </p:nvCxnSpPr>
          <p:spPr bwMode="auto">
            <a:xfrm>
              <a:off x="672" y="816"/>
              <a:ext cx="4848" cy="1"/>
            </a:xfrm>
            <a:prstGeom prst="line">
              <a:avLst/>
            </a:prstGeom>
            <a:noFill/>
            <a:ln w="38100">
              <a:solidFill>
                <a:srgbClr val="C00000"/>
              </a:solidFill>
              <a:round/>
              <a:headEnd/>
              <a:tailEnd/>
            </a:ln>
            <a:effectLst>
              <a:outerShdw blurRad="40000" dist="23000" dir="5400000" rotWithShape="0">
                <a:srgbClr val="808080">
                  <a:alpha val="34998"/>
                </a:srgbClr>
              </a:outerShdw>
            </a:effectLst>
            <a:extLst/>
          </p:spPr>
        </p:cxnSp>
        <p:cxnSp>
          <p:nvCxnSpPr>
            <p:cNvPr id="9" name="Straight Connector 8"/>
            <p:cNvCxnSpPr>
              <a:cxnSpLocks noChangeShapeType="1"/>
            </p:cNvCxnSpPr>
            <p:nvPr/>
          </p:nvCxnSpPr>
          <p:spPr bwMode="auto">
            <a:xfrm rot="5400000">
              <a:off x="913" y="719"/>
              <a:ext cx="480" cy="1"/>
            </a:xfrm>
            <a:prstGeom prst="line">
              <a:avLst/>
            </a:prstGeom>
            <a:noFill/>
            <a:ln w="38100">
              <a:solidFill>
                <a:srgbClr val="C00000"/>
              </a:solidFill>
              <a:round/>
              <a:headEnd/>
              <a:tailEnd/>
            </a:ln>
            <a:effectLst>
              <a:outerShdw blurRad="40000" dist="23000" dir="5400000" rotWithShape="0">
                <a:srgbClr val="808080">
                  <a:alpha val="34998"/>
                </a:srgbClr>
              </a:outerShdw>
            </a:effectLst>
            <a:extLst/>
          </p:spPr>
        </p:cxnSp>
        <p:pic>
          <p:nvPicPr>
            <p:cNvPr id="1034" name="Picture 2" descr="logoTDT-banquy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1104" cy="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06392850"/>
      </p:ext>
    </p:extLst>
  </p:cSld>
  <p:clrMap bg1="lt1" tx1="dk1" bg2="lt2" tx2="dk2" accent1="accent1" accent2="accent2" accent3="accent3" accent4="accent4" accent5="accent5" accent6="accent6" hlink="hlink" folHlink="folHlink"/>
  <p:sldLayoutIdLst>
    <p:sldLayoutId id="2147484121" r:id="rId1"/>
    <p:sldLayoutId id="2147484122" r:id="rId2"/>
    <p:sldLayoutId id="2147484123" r:id="rId3"/>
    <p:sldLayoutId id="2147484124" r:id="rId4"/>
    <p:sldLayoutId id="2147484125" r:id="rId5"/>
    <p:sldLayoutId id="2147484126" r:id="rId6"/>
    <p:sldLayoutId id="2147484127" r:id="rId7"/>
    <p:sldLayoutId id="2147484128" r:id="rId8"/>
    <p:sldLayoutId id="2147484129" r:id="rId9"/>
    <p:sldLayoutId id="2147484130" r:id="rId10"/>
    <p:sldLayoutId id="2147484131" r:id="rId11"/>
    <p:sldLayoutId id="2147484132" r:id="rId12"/>
  </p:sldLayoutIdLst>
  <p:hf hdr="0"/>
  <p:txStyles>
    <p:titleStyle>
      <a:lvl1pPr algn="ctr" rtl="0" eaLnBrk="0" fontAlgn="base" hangingPunct="0">
        <a:spcBef>
          <a:spcPct val="0"/>
        </a:spcBef>
        <a:spcAft>
          <a:spcPct val="0"/>
        </a:spcAft>
        <a:defRPr sz="4000" kern="1200">
          <a:solidFill>
            <a:schemeClr val="tx1"/>
          </a:solidFill>
          <a:latin typeface="+mj-lt"/>
          <a:ea typeface="+mj-ea"/>
          <a:cs typeface="+mj-cs"/>
        </a:defRPr>
      </a:lvl1pPr>
      <a:lvl2pPr algn="ctr" rtl="0" eaLnBrk="0" fontAlgn="base" hangingPunct="0">
        <a:spcBef>
          <a:spcPct val="0"/>
        </a:spcBef>
        <a:spcAft>
          <a:spcPct val="0"/>
        </a:spcAft>
        <a:defRPr sz="4000">
          <a:solidFill>
            <a:schemeClr val="tx1"/>
          </a:solidFill>
          <a:latin typeface="Calibri" pitchFamily="34" charset="0"/>
        </a:defRPr>
      </a:lvl2pPr>
      <a:lvl3pPr algn="ctr" rtl="0" eaLnBrk="0" fontAlgn="base" hangingPunct="0">
        <a:spcBef>
          <a:spcPct val="0"/>
        </a:spcBef>
        <a:spcAft>
          <a:spcPct val="0"/>
        </a:spcAft>
        <a:defRPr sz="4000">
          <a:solidFill>
            <a:schemeClr val="tx1"/>
          </a:solidFill>
          <a:latin typeface="Calibri" pitchFamily="34" charset="0"/>
        </a:defRPr>
      </a:lvl3pPr>
      <a:lvl4pPr algn="ctr" rtl="0" eaLnBrk="0" fontAlgn="base" hangingPunct="0">
        <a:spcBef>
          <a:spcPct val="0"/>
        </a:spcBef>
        <a:spcAft>
          <a:spcPct val="0"/>
        </a:spcAft>
        <a:defRPr sz="4000">
          <a:solidFill>
            <a:schemeClr val="tx1"/>
          </a:solidFill>
          <a:latin typeface="Calibri" pitchFamily="34" charset="0"/>
        </a:defRPr>
      </a:lvl4pPr>
      <a:lvl5pPr algn="ctr" rtl="0" eaLnBrk="0" fontAlgn="base" hangingPunct="0">
        <a:spcBef>
          <a:spcPct val="0"/>
        </a:spcBef>
        <a:spcAft>
          <a:spcPct val="0"/>
        </a:spcAft>
        <a:defRPr sz="4000">
          <a:solidFill>
            <a:schemeClr val="tx1"/>
          </a:solidFill>
          <a:latin typeface="Calibri" pitchFamily="34" charset="0"/>
        </a:defRPr>
      </a:lvl5pPr>
      <a:lvl6pPr marL="457200" algn="ctr" rtl="0" fontAlgn="base">
        <a:spcBef>
          <a:spcPct val="0"/>
        </a:spcBef>
        <a:spcAft>
          <a:spcPct val="0"/>
        </a:spcAft>
        <a:defRPr sz="4000">
          <a:solidFill>
            <a:schemeClr val="tx1"/>
          </a:solidFill>
          <a:latin typeface="Calibri" pitchFamily="34" charset="0"/>
        </a:defRPr>
      </a:lvl6pPr>
      <a:lvl7pPr marL="914400" algn="ctr" rtl="0" fontAlgn="base">
        <a:spcBef>
          <a:spcPct val="0"/>
        </a:spcBef>
        <a:spcAft>
          <a:spcPct val="0"/>
        </a:spcAft>
        <a:defRPr sz="4000">
          <a:solidFill>
            <a:schemeClr val="tx1"/>
          </a:solidFill>
          <a:latin typeface="Calibri" pitchFamily="34" charset="0"/>
        </a:defRPr>
      </a:lvl7pPr>
      <a:lvl8pPr marL="1371600" algn="ctr" rtl="0" fontAlgn="base">
        <a:spcBef>
          <a:spcPct val="0"/>
        </a:spcBef>
        <a:spcAft>
          <a:spcPct val="0"/>
        </a:spcAft>
        <a:defRPr sz="4000">
          <a:solidFill>
            <a:schemeClr val="tx1"/>
          </a:solidFill>
          <a:latin typeface="Calibri" pitchFamily="34" charset="0"/>
        </a:defRPr>
      </a:lvl8pPr>
      <a:lvl9pPr marL="1828800" algn="ctr" rtl="0" fontAlgn="base">
        <a:spcBef>
          <a:spcPct val="0"/>
        </a:spcBef>
        <a:spcAft>
          <a:spcPct val="0"/>
        </a:spcAft>
        <a:defRPr sz="40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os-book.com/OS10/slide-dir/index.html"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5.xml"/><Relationship Id="rId7" Type="http://schemas.openxmlformats.org/officeDocument/2006/relationships/image" Target="../media/image26.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5.wmf"/><Relationship Id="rId4" Type="http://schemas.openxmlformats.org/officeDocument/2006/relationships/oleObject" Target="../embeddings/oleObject1.bin"/></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6267CC3E-EC1E-46E0-9E0F-27020BA348BD}"/>
              </a:ext>
            </a:extLst>
          </p:cNvPr>
          <p:cNvSpPr>
            <a:spLocks noGrp="1" noChangeArrowheads="1"/>
          </p:cNvSpPr>
          <p:nvPr>
            <p:ph type="ctrTitle"/>
          </p:nvPr>
        </p:nvSpPr>
        <p:spPr>
          <a:noFill/>
        </p:spPr>
        <p:txBody>
          <a:bodyPr/>
          <a:lstStyle/>
          <a:p>
            <a:pPr eaLnBrk="1" hangingPunct="1"/>
            <a:r>
              <a:rPr lang="en-US" altLang="en-US" smtClean="0"/>
              <a:t>Chương </a:t>
            </a:r>
            <a:r>
              <a:rPr lang="en-US" altLang="en-US" smtClean="0"/>
              <a:t>10: Bộ nhớ ảo</a:t>
            </a:r>
            <a:endParaRPr lang="en-US" altLang="en-US"/>
          </a:p>
        </p:txBody>
      </p:sp>
      <p:sp>
        <p:nvSpPr>
          <p:cNvPr id="2" name="Subtitle 1"/>
          <p:cNvSpPr>
            <a:spLocks noGrp="1"/>
          </p:cNvSpPr>
          <p:nvPr>
            <p:ph type="subTitle" idx="1"/>
          </p:nvPr>
        </p:nvSpPr>
        <p:spPr/>
        <p:txBody>
          <a:bodyPr/>
          <a:lstStyle/>
          <a:p>
            <a:r>
              <a:rPr lang="en-US" smtClean="0"/>
              <a:t>NHẬP MÔN HỆ ĐIỀU HÀNH</a:t>
            </a:r>
          </a:p>
          <a:p>
            <a:r>
              <a:rPr lang="en-US" smtClean="0"/>
              <a:t>502047</a:t>
            </a:r>
            <a:endParaRPr lang="en-US"/>
          </a:p>
        </p:txBody>
      </p:sp>
    </p:spTree>
    <p:extLst>
      <p:ext uri="{BB962C8B-B14F-4D97-AF65-F5344CB8AC3E}">
        <p14:creationId xmlns:p14="http://schemas.microsoft.com/office/powerpoint/2010/main" val="35248157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A82E1AA8-C0F1-47D6-90C4-29E3C8F7FBEF}"/>
              </a:ext>
            </a:extLst>
          </p:cNvPr>
          <p:cNvSpPr>
            <a:spLocks noGrp="1" noChangeArrowheads="1"/>
          </p:cNvSpPr>
          <p:nvPr>
            <p:ph type="title"/>
          </p:nvPr>
        </p:nvSpPr>
        <p:spPr>
          <a:xfrm>
            <a:off x="1093656" y="235568"/>
            <a:ext cx="7561262" cy="576262"/>
          </a:xfrm>
        </p:spPr>
        <p:txBody>
          <a:bodyPr/>
          <a:lstStyle/>
          <a:p>
            <a:pPr eaLnBrk="1" hangingPunct="1"/>
            <a:r>
              <a:rPr lang="en-US" altLang="en-US" dirty="0"/>
              <a:t>Shared Library Using Virtual Memory</a:t>
            </a:r>
          </a:p>
        </p:txBody>
      </p:sp>
      <p:pic>
        <p:nvPicPr>
          <p:cNvPr id="12291" name="Picture 6">
            <a:extLst>
              <a:ext uri="{FF2B5EF4-FFF2-40B4-BE49-F238E27FC236}">
                <a16:creationId xmlns:a16="http://schemas.microsoft.com/office/drawing/2014/main" id="{C513F0E0-9020-4F02-8008-BA6516EC25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0225" y="1404938"/>
            <a:ext cx="6070600" cy="400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CF69F4A5-E6CB-4B0B-8299-F4A8C1CEFAA5}"/>
              </a:ext>
            </a:extLst>
          </p:cNvPr>
          <p:cNvSpPr>
            <a:spLocks noGrp="1" noChangeArrowheads="1"/>
          </p:cNvSpPr>
          <p:nvPr>
            <p:ph type="title"/>
          </p:nvPr>
        </p:nvSpPr>
        <p:spPr>
          <a:xfrm>
            <a:off x="457200" y="237382"/>
            <a:ext cx="8229600" cy="576262"/>
          </a:xfrm>
        </p:spPr>
        <p:txBody>
          <a:bodyPr/>
          <a:lstStyle/>
          <a:p>
            <a:pPr eaLnBrk="1" hangingPunct="1"/>
            <a:r>
              <a:rPr lang="en-US" altLang="en-US" dirty="0"/>
              <a:t>Demand Paging</a:t>
            </a:r>
          </a:p>
        </p:txBody>
      </p:sp>
      <p:sp>
        <p:nvSpPr>
          <p:cNvPr id="13315" name="Rectangle 3">
            <a:extLst>
              <a:ext uri="{FF2B5EF4-FFF2-40B4-BE49-F238E27FC236}">
                <a16:creationId xmlns:a16="http://schemas.microsoft.com/office/drawing/2014/main" id="{FD2BC1A3-DFC6-4D60-B5FB-EA52511A2FA3}"/>
              </a:ext>
            </a:extLst>
          </p:cNvPr>
          <p:cNvSpPr>
            <a:spLocks noGrp="1" noChangeArrowheads="1"/>
          </p:cNvSpPr>
          <p:nvPr>
            <p:ph type="body" idx="1"/>
          </p:nvPr>
        </p:nvSpPr>
        <p:spPr>
          <a:xfrm>
            <a:off x="839756" y="1261355"/>
            <a:ext cx="7604158" cy="5097462"/>
          </a:xfrm>
        </p:spPr>
        <p:txBody>
          <a:bodyPr/>
          <a:lstStyle/>
          <a:p>
            <a:pPr>
              <a:lnSpc>
                <a:spcPct val="90000"/>
              </a:lnSpc>
            </a:pPr>
            <a:r>
              <a:rPr lang="en-US" altLang="en-US" dirty="0"/>
              <a:t>Could bring entire process into memory at load time</a:t>
            </a:r>
          </a:p>
          <a:p>
            <a:pPr>
              <a:lnSpc>
                <a:spcPct val="90000"/>
              </a:lnSpc>
            </a:pPr>
            <a:r>
              <a:rPr lang="en-US" altLang="en-US" dirty="0"/>
              <a:t>Or bring a page into memory only when it is needed</a:t>
            </a:r>
          </a:p>
          <a:p>
            <a:pPr lvl="1">
              <a:lnSpc>
                <a:spcPct val="90000"/>
              </a:lnSpc>
            </a:pPr>
            <a:r>
              <a:rPr lang="en-US" altLang="en-US" dirty="0"/>
              <a:t>Less I/O needed, no unnecessary I/O</a:t>
            </a:r>
          </a:p>
          <a:p>
            <a:pPr lvl="1">
              <a:lnSpc>
                <a:spcPct val="90000"/>
              </a:lnSpc>
            </a:pPr>
            <a:r>
              <a:rPr lang="en-US" altLang="en-US" dirty="0"/>
              <a:t>Less memory needed </a:t>
            </a:r>
          </a:p>
          <a:p>
            <a:pPr lvl="1">
              <a:lnSpc>
                <a:spcPct val="90000"/>
              </a:lnSpc>
            </a:pPr>
            <a:r>
              <a:rPr lang="en-US" altLang="en-US" dirty="0"/>
              <a:t>Faster response</a:t>
            </a:r>
          </a:p>
          <a:p>
            <a:pPr lvl="1">
              <a:lnSpc>
                <a:spcPct val="90000"/>
              </a:lnSpc>
            </a:pPr>
            <a:r>
              <a:rPr lang="en-US" altLang="en-US" dirty="0"/>
              <a:t>More users</a:t>
            </a:r>
          </a:p>
          <a:p>
            <a:pPr>
              <a:lnSpc>
                <a:spcPct val="90000"/>
              </a:lnSpc>
            </a:pPr>
            <a:r>
              <a:rPr lang="en-US" altLang="en-US" dirty="0"/>
              <a:t>Similar to paging system with swapping (diagram on right)</a:t>
            </a:r>
          </a:p>
          <a:p>
            <a:pPr>
              <a:lnSpc>
                <a:spcPct val="90000"/>
              </a:lnSpc>
            </a:pPr>
            <a:r>
              <a:rPr lang="en-US" altLang="en-US" dirty="0"/>
              <a:t>Page is needed </a:t>
            </a:r>
            <a:r>
              <a:rPr lang="en-US" altLang="en-US" dirty="0">
                <a:sym typeface="Symbol" panose="05050102010706020507" pitchFamily="18" charset="2"/>
              </a:rPr>
              <a:t> reference to it</a:t>
            </a:r>
          </a:p>
          <a:p>
            <a:pPr lvl="1">
              <a:lnSpc>
                <a:spcPct val="90000"/>
              </a:lnSpc>
            </a:pPr>
            <a:r>
              <a:rPr lang="en-US" altLang="en-US" dirty="0"/>
              <a:t>invalid reference </a:t>
            </a:r>
            <a:r>
              <a:rPr lang="en-US" altLang="en-US" dirty="0">
                <a:sym typeface="Symbol" panose="05050102010706020507" pitchFamily="18" charset="2"/>
              </a:rPr>
              <a:t> abort</a:t>
            </a:r>
          </a:p>
          <a:p>
            <a:pPr lvl="1">
              <a:lnSpc>
                <a:spcPct val="90000"/>
              </a:lnSpc>
            </a:pPr>
            <a:r>
              <a:rPr lang="en-US" altLang="en-US" dirty="0">
                <a:sym typeface="Symbol" panose="05050102010706020507" pitchFamily="18" charset="2"/>
              </a:rPr>
              <a:t>not-in-memory  bring to memory</a:t>
            </a:r>
          </a:p>
          <a:p>
            <a:pPr>
              <a:lnSpc>
                <a:spcPct val="90000"/>
              </a:lnSpc>
            </a:pPr>
            <a:r>
              <a:rPr lang="en-US" altLang="en-US" b="1" dirty="0">
                <a:solidFill>
                  <a:srgbClr val="006699"/>
                </a:solidFill>
                <a:latin typeface="+mj-lt"/>
                <a:sym typeface="Symbol" panose="05050102010706020507" pitchFamily="18" charset="2"/>
              </a:rPr>
              <a:t>Lazy swapper </a:t>
            </a:r>
            <a:r>
              <a:rPr lang="en-US" altLang="en-US" dirty="0">
                <a:sym typeface="Symbol" panose="05050102010706020507" pitchFamily="18" charset="2"/>
              </a:rPr>
              <a:t>– never swaps a page into memory unless page will be needed</a:t>
            </a:r>
          </a:p>
          <a:p>
            <a:pPr lvl="1">
              <a:lnSpc>
                <a:spcPct val="90000"/>
              </a:lnSpc>
            </a:pPr>
            <a:r>
              <a:rPr lang="en-US" altLang="en-US" dirty="0">
                <a:sym typeface="Symbol" panose="05050102010706020507" pitchFamily="18" charset="2"/>
              </a:rPr>
              <a:t>Swapper that deals with pages is a </a:t>
            </a:r>
            <a:r>
              <a:rPr lang="en-US" altLang="en-US" b="1" dirty="0">
                <a:solidFill>
                  <a:srgbClr val="006699"/>
                </a:solidFill>
                <a:latin typeface="+mj-lt"/>
                <a:sym typeface="Symbol" panose="05050102010706020507" pitchFamily="18" charset="2"/>
              </a:rPr>
              <a:t>pager</a:t>
            </a:r>
          </a:p>
          <a:p>
            <a:pPr lvl="1">
              <a:lnSpc>
                <a:spcPct val="90000"/>
              </a:lnSpc>
              <a:buFont typeface="Monotype Sorts" pitchFamily="-84" charset="2"/>
              <a:buNone/>
            </a:pPr>
            <a:endParaRPr lang="en-US" altLang="en-US" b="1" dirty="0">
              <a:solidFill>
                <a:srgbClr val="006699"/>
              </a:solidFill>
              <a:latin typeface="+mj-lt"/>
              <a:sym typeface="Symbol" panose="05050102010706020507" pitchFamily="18" charset="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9C06DF40-C8BE-4D63-864C-842E26CBB173}"/>
              </a:ext>
            </a:extLst>
          </p:cNvPr>
          <p:cNvSpPr>
            <a:spLocks noGrp="1" noChangeArrowheads="1"/>
          </p:cNvSpPr>
          <p:nvPr>
            <p:ph type="title"/>
          </p:nvPr>
        </p:nvSpPr>
        <p:spPr>
          <a:xfrm>
            <a:off x="457200" y="237382"/>
            <a:ext cx="8229600" cy="576262"/>
          </a:xfrm>
        </p:spPr>
        <p:txBody>
          <a:bodyPr/>
          <a:lstStyle/>
          <a:p>
            <a:pPr eaLnBrk="1" hangingPunct="1"/>
            <a:r>
              <a:rPr lang="en-US" altLang="en-US" dirty="0"/>
              <a:t>Demand Paging</a:t>
            </a:r>
          </a:p>
        </p:txBody>
      </p:sp>
      <p:sp>
        <p:nvSpPr>
          <p:cNvPr id="14339" name="Rectangle 3">
            <a:extLst>
              <a:ext uri="{FF2B5EF4-FFF2-40B4-BE49-F238E27FC236}">
                <a16:creationId xmlns:a16="http://schemas.microsoft.com/office/drawing/2014/main" id="{4FA26912-DDBD-4FE1-BFA7-E72BE4D7C085}"/>
              </a:ext>
            </a:extLst>
          </p:cNvPr>
          <p:cNvSpPr>
            <a:spLocks noGrp="1" noChangeArrowheads="1"/>
          </p:cNvSpPr>
          <p:nvPr>
            <p:ph type="body" idx="1"/>
          </p:nvPr>
        </p:nvSpPr>
        <p:spPr>
          <a:xfrm>
            <a:off x="839754" y="1303338"/>
            <a:ext cx="4049745" cy="5351462"/>
          </a:xfrm>
        </p:spPr>
        <p:txBody>
          <a:bodyPr/>
          <a:lstStyle/>
          <a:p>
            <a:pPr>
              <a:lnSpc>
                <a:spcPct val="90000"/>
              </a:lnSpc>
            </a:pPr>
            <a:r>
              <a:rPr lang="en-US" altLang="en-US" dirty="0"/>
              <a:t>Could bring entire process into memory at load time</a:t>
            </a:r>
          </a:p>
          <a:p>
            <a:pPr>
              <a:lnSpc>
                <a:spcPct val="90000"/>
              </a:lnSpc>
            </a:pPr>
            <a:r>
              <a:rPr lang="en-US" altLang="en-US" dirty="0"/>
              <a:t>Or bring a page into memory only when it is needed</a:t>
            </a:r>
          </a:p>
          <a:p>
            <a:pPr lvl="1">
              <a:lnSpc>
                <a:spcPct val="90000"/>
              </a:lnSpc>
            </a:pPr>
            <a:r>
              <a:rPr lang="en-US" altLang="en-US" dirty="0"/>
              <a:t>Less I/O needed, no unnecessary I/O</a:t>
            </a:r>
          </a:p>
          <a:p>
            <a:pPr lvl="1">
              <a:lnSpc>
                <a:spcPct val="90000"/>
              </a:lnSpc>
            </a:pPr>
            <a:r>
              <a:rPr lang="en-US" altLang="en-US" dirty="0"/>
              <a:t>Less memory needed </a:t>
            </a:r>
          </a:p>
          <a:p>
            <a:pPr lvl="1">
              <a:lnSpc>
                <a:spcPct val="90000"/>
              </a:lnSpc>
            </a:pPr>
            <a:r>
              <a:rPr lang="en-US" altLang="en-US" dirty="0"/>
              <a:t>Faster response</a:t>
            </a:r>
          </a:p>
          <a:p>
            <a:pPr lvl="1">
              <a:lnSpc>
                <a:spcPct val="90000"/>
              </a:lnSpc>
            </a:pPr>
            <a:r>
              <a:rPr lang="en-US" altLang="en-US" dirty="0"/>
              <a:t>More users</a:t>
            </a:r>
          </a:p>
          <a:p>
            <a:pPr>
              <a:lnSpc>
                <a:spcPct val="90000"/>
              </a:lnSpc>
            </a:pPr>
            <a:r>
              <a:rPr lang="en-US" altLang="en-US" dirty="0"/>
              <a:t>Similar to paging system with swapping (diagram on right)</a:t>
            </a:r>
          </a:p>
          <a:p>
            <a:pPr>
              <a:lnSpc>
                <a:spcPct val="90000"/>
              </a:lnSpc>
              <a:buFont typeface="Monotype Sorts" pitchFamily="-84" charset="2"/>
              <a:buNone/>
            </a:pPr>
            <a:endParaRPr lang="en-US" altLang="en-US" dirty="0">
              <a:sym typeface="Symbol" panose="05050102010706020507" pitchFamily="18" charset="2"/>
            </a:endParaRPr>
          </a:p>
        </p:txBody>
      </p:sp>
      <p:pic>
        <p:nvPicPr>
          <p:cNvPr id="14340" name="Picture 4" descr="9">
            <a:extLst>
              <a:ext uri="{FF2B5EF4-FFF2-40B4-BE49-F238E27FC236}">
                <a16:creationId xmlns:a16="http://schemas.microsoft.com/office/drawing/2014/main" id="{A3D70552-8B37-46D6-A4A0-489B357F42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2675" y="1701800"/>
            <a:ext cx="3878263" cy="355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0264511C-9394-4FB0-8A88-DD12566F97BB}"/>
              </a:ext>
            </a:extLst>
          </p:cNvPr>
          <p:cNvSpPr>
            <a:spLocks noGrp="1"/>
          </p:cNvSpPr>
          <p:nvPr>
            <p:ph type="title"/>
          </p:nvPr>
        </p:nvSpPr>
        <p:spPr>
          <a:xfrm>
            <a:off x="457200" y="238937"/>
            <a:ext cx="8229600" cy="576262"/>
          </a:xfrm>
        </p:spPr>
        <p:txBody>
          <a:bodyPr/>
          <a:lstStyle/>
          <a:p>
            <a:r>
              <a:rPr lang="en-US" altLang="en-US" dirty="0"/>
              <a:t>Basic Concepts</a:t>
            </a:r>
          </a:p>
        </p:txBody>
      </p:sp>
      <p:sp>
        <p:nvSpPr>
          <p:cNvPr id="15363" name="Content Placeholder 2">
            <a:extLst>
              <a:ext uri="{FF2B5EF4-FFF2-40B4-BE49-F238E27FC236}">
                <a16:creationId xmlns:a16="http://schemas.microsoft.com/office/drawing/2014/main" id="{5F816111-C06D-4FA2-86A2-9368F11D4429}"/>
              </a:ext>
            </a:extLst>
          </p:cNvPr>
          <p:cNvSpPr>
            <a:spLocks noGrp="1"/>
          </p:cNvSpPr>
          <p:nvPr>
            <p:ph idx="1"/>
          </p:nvPr>
        </p:nvSpPr>
        <p:spPr>
          <a:xfrm>
            <a:off x="830426" y="1191243"/>
            <a:ext cx="7697755" cy="4530725"/>
          </a:xfrm>
        </p:spPr>
        <p:txBody>
          <a:bodyPr/>
          <a:lstStyle/>
          <a:p>
            <a:r>
              <a:rPr lang="en-US" altLang="en-US" dirty="0"/>
              <a:t>With swapping, pager guesses which pages will be used before swapping out again</a:t>
            </a:r>
          </a:p>
          <a:p>
            <a:r>
              <a:rPr lang="en-US" altLang="en-US" dirty="0"/>
              <a:t>Instead, pager brings in only those pages into memory</a:t>
            </a:r>
          </a:p>
          <a:p>
            <a:r>
              <a:rPr lang="en-US" altLang="en-US" dirty="0"/>
              <a:t>How to determine that set of pages?</a:t>
            </a:r>
          </a:p>
          <a:p>
            <a:pPr lvl="1"/>
            <a:r>
              <a:rPr lang="en-US" altLang="en-US" dirty="0"/>
              <a:t>Need new MMU functionality to implement demand paging</a:t>
            </a:r>
          </a:p>
          <a:p>
            <a:r>
              <a:rPr lang="en-US" altLang="en-US" dirty="0"/>
              <a:t>If pages needed are already </a:t>
            </a:r>
            <a:r>
              <a:rPr lang="en-US" altLang="en-US" b="1" dirty="0">
                <a:solidFill>
                  <a:srgbClr val="006699"/>
                </a:solidFill>
                <a:latin typeface="+mj-lt"/>
              </a:rPr>
              <a:t>memory</a:t>
            </a:r>
            <a:r>
              <a:rPr lang="en-US" altLang="en-US" b="1" dirty="0">
                <a:solidFill>
                  <a:srgbClr val="3366FF"/>
                </a:solidFill>
              </a:rPr>
              <a:t> </a:t>
            </a:r>
            <a:r>
              <a:rPr lang="en-US" altLang="en-US" b="1" dirty="0">
                <a:solidFill>
                  <a:srgbClr val="006699"/>
                </a:solidFill>
                <a:latin typeface="+mj-lt"/>
              </a:rPr>
              <a:t>resident</a:t>
            </a:r>
          </a:p>
          <a:p>
            <a:pPr lvl="1"/>
            <a:r>
              <a:rPr lang="en-US" altLang="en-US" dirty="0"/>
              <a:t>No difference from non demand-paging</a:t>
            </a:r>
          </a:p>
          <a:p>
            <a:r>
              <a:rPr lang="en-US" altLang="en-US" dirty="0"/>
              <a:t>If page needed and not memory resident</a:t>
            </a:r>
          </a:p>
          <a:p>
            <a:pPr lvl="1"/>
            <a:r>
              <a:rPr lang="en-US" altLang="en-US" dirty="0"/>
              <a:t>Need to detect and load the page into memory from storage</a:t>
            </a:r>
          </a:p>
          <a:p>
            <a:pPr lvl="2"/>
            <a:r>
              <a:rPr lang="en-US" altLang="en-US" dirty="0"/>
              <a:t>Without changing program behavior</a:t>
            </a:r>
          </a:p>
          <a:p>
            <a:pPr lvl="2"/>
            <a:r>
              <a:rPr lang="en-US" altLang="en-US" dirty="0"/>
              <a:t>Without programmer needing to change code</a:t>
            </a:r>
          </a:p>
          <a:p>
            <a:endParaRPr lang="en-US"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D871474-8C29-4C4D-A06C-A16B6A83DC61}"/>
              </a:ext>
            </a:extLst>
          </p:cNvPr>
          <p:cNvSpPr>
            <a:spLocks noGrp="1" noChangeArrowheads="1"/>
          </p:cNvSpPr>
          <p:nvPr>
            <p:ph type="title"/>
          </p:nvPr>
        </p:nvSpPr>
        <p:spPr>
          <a:xfrm>
            <a:off x="457200" y="232199"/>
            <a:ext cx="8229600" cy="576262"/>
          </a:xfrm>
        </p:spPr>
        <p:txBody>
          <a:bodyPr/>
          <a:lstStyle/>
          <a:p>
            <a:pPr eaLnBrk="1" hangingPunct="1"/>
            <a:r>
              <a:rPr lang="en-US" altLang="en-US" dirty="0"/>
              <a:t>Valid-Invalid Bit</a:t>
            </a:r>
          </a:p>
        </p:txBody>
      </p:sp>
      <p:sp>
        <p:nvSpPr>
          <p:cNvPr id="16387" name="Rectangle 3">
            <a:extLst>
              <a:ext uri="{FF2B5EF4-FFF2-40B4-BE49-F238E27FC236}">
                <a16:creationId xmlns:a16="http://schemas.microsoft.com/office/drawing/2014/main" id="{72DE0254-5503-4CC6-82D6-9AD27FDC1284}"/>
              </a:ext>
            </a:extLst>
          </p:cNvPr>
          <p:cNvSpPr>
            <a:spLocks noGrp="1" noChangeArrowheads="1"/>
          </p:cNvSpPr>
          <p:nvPr>
            <p:ph type="body" idx="1"/>
          </p:nvPr>
        </p:nvSpPr>
        <p:spPr>
          <a:xfrm>
            <a:off x="849086" y="1046163"/>
            <a:ext cx="7688424" cy="5472112"/>
          </a:xfrm>
        </p:spPr>
        <p:txBody>
          <a:bodyPr/>
          <a:lstStyle/>
          <a:p>
            <a:r>
              <a:rPr lang="en-US" altLang="en-US" dirty="0"/>
              <a:t>With each page table entry a valid–invalid bit is associated</a:t>
            </a:r>
            <a:br>
              <a:rPr lang="en-US" altLang="en-US" dirty="0"/>
            </a:br>
            <a:r>
              <a:rPr lang="en-US" altLang="en-US" dirty="0"/>
              <a:t>(</a:t>
            </a:r>
            <a:r>
              <a:rPr lang="en-US" altLang="en-US" b="1" dirty="0">
                <a:solidFill>
                  <a:srgbClr val="FF0000"/>
                </a:solidFill>
              </a:rPr>
              <a:t>v</a:t>
            </a:r>
            <a:r>
              <a:rPr lang="en-US" altLang="en-US" dirty="0"/>
              <a:t> </a:t>
            </a:r>
            <a:r>
              <a:rPr lang="en-US" altLang="en-US" dirty="0">
                <a:sym typeface="Symbol" panose="05050102010706020507" pitchFamily="18" charset="2"/>
              </a:rPr>
              <a:t> in-memory – </a:t>
            </a:r>
            <a:r>
              <a:rPr lang="en-US" altLang="en-US" b="1" dirty="0">
                <a:solidFill>
                  <a:srgbClr val="006699"/>
                </a:solidFill>
                <a:latin typeface="+mj-lt"/>
                <a:sym typeface="Symbol" panose="05050102010706020507" pitchFamily="18" charset="2"/>
              </a:rPr>
              <a:t>memory</a:t>
            </a:r>
            <a:r>
              <a:rPr lang="en-US" altLang="en-US" b="1" dirty="0">
                <a:solidFill>
                  <a:srgbClr val="3366FF"/>
                </a:solidFill>
                <a:sym typeface="Symbol" panose="05050102010706020507" pitchFamily="18" charset="2"/>
              </a:rPr>
              <a:t> </a:t>
            </a:r>
            <a:r>
              <a:rPr lang="en-US" altLang="en-US" b="1" dirty="0">
                <a:solidFill>
                  <a:srgbClr val="006699"/>
                </a:solidFill>
                <a:latin typeface="+mj-lt"/>
                <a:sym typeface="Symbol" panose="05050102010706020507" pitchFamily="18" charset="2"/>
              </a:rPr>
              <a:t>resident</a:t>
            </a:r>
            <a:r>
              <a:rPr lang="en-US" altLang="en-US" dirty="0">
                <a:sym typeface="Symbol" panose="05050102010706020507" pitchFamily="18" charset="2"/>
              </a:rPr>
              <a:t>,</a:t>
            </a:r>
            <a:r>
              <a:rPr lang="en-US" altLang="en-US" dirty="0">
                <a:solidFill>
                  <a:srgbClr val="FF0000"/>
                </a:solidFill>
                <a:sym typeface="Symbol" panose="05050102010706020507" pitchFamily="18" charset="2"/>
              </a:rPr>
              <a:t> </a:t>
            </a:r>
            <a:r>
              <a:rPr lang="en-US" altLang="en-US" b="1" dirty="0">
                <a:solidFill>
                  <a:srgbClr val="FF0000"/>
                </a:solidFill>
                <a:sym typeface="Symbol" panose="05050102010706020507" pitchFamily="18" charset="2"/>
              </a:rPr>
              <a:t>i</a:t>
            </a:r>
            <a:r>
              <a:rPr lang="en-US" altLang="en-US" dirty="0">
                <a:sym typeface="Symbol" panose="05050102010706020507" pitchFamily="18" charset="2"/>
              </a:rPr>
              <a:t>  not-in-memory)</a:t>
            </a:r>
          </a:p>
          <a:p>
            <a:r>
              <a:rPr lang="en-US" altLang="en-US" dirty="0">
                <a:sym typeface="Symbol" panose="05050102010706020507" pitchFamily="18" charset="2"/>
              </a:rPr>
              <a:t>Initially valid–invalid bit is set to</a:t>
            </a:r>
            <a:r>
              <a:rPr lang="en-US" altLang="en-US" b="1" dirty="0">
                <a:solidFill>
                  <a:srgbClr val="FF0000"/>
                </a:solidFill>
                <a:sym typeface="Symbol" panose="05050102010706020507" pitchFamily="18" charset="2"/>
              </a:rPr>
              <a:t> i </a:t>
            </a:r>
            <a:r>
              <a:rPr lang="en-US" altLang="en-US" dirty="0">
                <a:sym typeface="Symbol" panose="05050102010706020507" pitchFamily="18" charset="2"/>
              </a:rPr>
              <a:t>on all entries</a:t>
            </a:r>
          </a:p>
          <a:p>
            <a:r>
              <a:rPr lang="en-US" altLang="en-US" dirty="0">
                <a:sym typeface="Symbol" panose="05050102010706020507" pitchFamily="18" charset="2"/>
              </a:rPr>
              <a:t>Example of a page table snapshot:</a:t>
            </a:r>
            <a:br>
              <a:rPr lang="en-US" altLang="en-US" dirty="0">
                <a:sym typeface="Symbol" panose="05050102010706020507" pitchFamily="18" charset="2"/>
              </a:rPr>
            </a:br>
            <a:r>
              <a:rPr lang="en-US" altLang="en-US" sz="1600" dirty="0">
                <a:sym typeface="Symbol" panose="05050102010706020507" pitchFamily="18" charset="2"/>
              </a:rPr>
              <a:t/>
            </a:r>
            <a:br>
              <a:rPr lang="en-US" altLang="en-US" sz="1600" dirty="0">
                <a:sym typeface="Symbol" panose="05050102010706020507" pitchFamily="18" charset="2"/>
              </a:rPr>
            </a:br>
            <a:r>
              <a:rPr lang="en-US" altLang="en-US" sz="1600" dirty="0">
                <a:sym typeface="Symbol" panose="05050102010706020507" pitchFamily="18" charset="2"/>
              </a:rPr>
              <a:t/>
            </a:r>
            <a:br>
              <a:rPr lang="en-US" altLang="en-US" sz="1600" dirty="0">
                <a:sym typeface="Symbol" panose="05050102010706020507" pitchFamily="18" charset="2"/>
              </a:rPr>
            </a:br>
            <a:r>
              <a:rPr lang="en-US" altLang="en-US" sz="1600" dirty="0">
                <a:sym typeface="Symbol" panose="05050102010706020507" pitchFamily="18" charset="2"/>
              </a:rPr>
              <a:t/>
            </a:r>
            <a:br>
              <a:rPr lang="en-US" altLang="en-US" sz="1600" dirty="0">
                <a:sym typeface="Symbol" panose="05050102010706020507" pitchFamily="18" charset="2"/>
              </a:rPr>
            </a:br>
            <a:r>
              <a:rPr lang="en-US" altLang="en-US" sz="1600" dirty="0">
                <a:sym typeface="Symbol" panose="05050102010706020507" pitchFamily="18" charset="2"/>
              </a:rPr>
              <a:t/>
            </a:r>
            <a:br>
              <a:rPr lang="en-US" altLang="en-US" sz="1600" dirty="0">
                <a:sym typeface="Symbol" panose="05050102010706020507" pitchFamily="18" charset="2"/>
              </a:rPr>
            </a:br>
            <a:r>
              <a:rPr lang="en-US" altLang="en-US" sz="1600" dirty="0">
                <a:sym typeface="Symbol" panose="05050102010706020507" pitchFamily="18" charset="2"/>
              </a:rPr>
              <a:t/>
            </a:r>
            <a:br>
              <a:rPr lang="en-US" altLang="en-US" sz="1600" dirty="0">
                <a:sym typeface="Symbol" panose="05050102010706020507" pitchFamily="18" charset="2"/>
              </a:rPr>
            </a:br>
            <a:r>
              <a:rPr lang="en-US" altLang="en-US" sz="1600" dirty="0">
                <a:sym typeface="Symbol" panose="05050102010706020507" pitchFamily="18" charset="2"/>
              </a:rPr>
              <a:t/>
            </a:r>
            <a:br>
              <a:rPr lang="en-US" altLang="en-US" sz="1600" dirty="0">
                <a:sym typeface="Symbol" panose="05050102010706020507" pitchFamily="18" charset="2"/>
              </a:rPr>
            </a:br>
            <a:r>
              <a:rPr lang="en-US" altLang="en-US" sz="1600" dirty="0">
                <a:sym typeface="Symbol" panose="05050102010706020507" pitchFamily="18" charset="2"/>
              </a:rPr>
              <a:t/>
            </a:r>
            <a:br>
              <a:rPr lang="en-US" altLang="en-US" sz="1600" dirty="0">
                <a:sym typeface="Symbol" panose="05050102010706020507" pitchFamily="18" charset="2"/>
              </a:rPr>
            </a:br>
            <a:r>
              <a:rPr lang="en-US" altLang="en-US" sz="1600" dirty="0">
                <a:sym typeface="Symbol" panose="05050102010706020507" pitchFamily="18" charset="2"/>
              </a:rPr>
              <a:t/>
            </a:r>
            <a:br>
              <a:rPr lang="en-US" altLang="en-US" sz="1600" dirty="0">
                <a:sym typeface="Symbol" panose="05050102010706020507" pitchFamily="18" charset="2"/>
              </a:rPr>
            </a:br>
            <a:r>
              <a:rPr lang="en-US" altLang="en-US" sz="1600" dirty="0">
                <a:sym typeface="Symbol" panose="05050102010706020507" pitchFamily="18" charset="2"/>
              </a:rPr>
              <a:t/>
            </a:r>
            <a:br>
              <a:rPr lang="en-US" altLang="en-US" sz="1600" dirty="0">
                <a:sym typeface="Symbol" panose="05050102010706020507" pitchFamily="18" charset="2"/>
              </a:rPr>
            </a:br>
            <a:r>
              <a:rPr lang="en-US" altLang="en-US" sz="1600" dirty="0">
                <a:sym typeface="Symbol" panose="05050102010706020507" pitchFamily="18" charset="2"/>
              </a:rPr>
              <a:t/>
            </a:r>
            <a:br>
              <a:rPr lang="en-US" altLang="en-US" sz="1600" dirty="0">
                <a:sym typeface="Symbol" panose="05050102010706020507" pitchFamily="18" charset="2"/>
              </a:rPr>
            </a:br>
            <a:r>
              <a:rPr lang="en-US" altLang="en-US" sz="1600" dirty="0">
                <a:sym typeface="Symbol" panose="05050102010706020507" pitchFamily="18" charset="2"/>
              </a:rPr>
              <a:t/>
            </a:r>
            <a:br>
              <a:rPr lang="en-US" altLang="en-US" sz="1600" dirty="0">
                <a:sym typeface="Symbol" panose="05050102010706020507" pitchFamily="18" charset="2"/>
              </a:rPr>
            </a:br>
            <a:r>
              <a:rPr lang="en-US" altLang="en-US" sz="1600" dirty="0">
                <a:sym typeface="Symbol" panose="05050102010706020507" pitchFamily="18" charset="2"/>
              </a:rPr>
              <a:t/>
            </a:r>
            <a:br>
              <a:rPr lang="en-US" altLang="en-US" sz="1600" dirty="0">
                <a:sym typeface="Symbol" panose="05050102010706020507" pitchFamily="18" charset="2"/>
              </a:rPr>
            </a:br>
            <a:endParaRPr lang="en-US" altLang="en-US" sz="800" dirty="0">
              <a:sym typeface="Symbol" panose="05050102010706020507" pitchFamily="18" charset="2"/>
            </a:endParaRPr>
          </a:p>
          <a:p>
            <a:r>
              <a:rPr lang="en-US" altLang="en-US" dirty="0">
                <a:sym typeface="Symbol" panose="05050102010706020507" pitchFamily="18" charset="2"/>
              </a:rPr>
              <a:t>During MMU address translation, if valid–invalid bit in page table entry is</a:t>
            </a:r>
            <a:r>
              <a:rPr lang="en-US" altLang="en-US" b="1" dirty="0">
                <a:solidFill>
                  <a:srgbClr val="FF0000"/>
                </a:solidFill>
                <a:sym typeface="Symbol" panose="05050102010706020507" pitchFamily="18" charset="2"/>
              </a:rPr>
              <a:t> i</a:t>
            </a:r>
            <a:r>
              <a:rPr lang="en-US" altLang="en-US" dirty="0">
                <a:sym typeface="Symbol" panose="05050102010706020507" pitchFamily="18" charset="2"/>
              </a:rPr>
              <a:t>  page fault</a:t>
            </a:r>
          </a:p>
        </p:txBody>
      </p:sp>
      <p:pic>
        <p:nvPicPr>
          <p:cNvPr id="16388" name="Picture 1">
            <a:extLst>
              <a:ext uri="{FF2B5EF4-FFF2-40B4-BE49-F238E27FC236}">
                <a16:creationId xmlns:a16="http://schemas.microsoft.com/office/drawing/2014/main" id="{6076F79C-4BBB-4218-90FB-18A6D83B8BE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10897" y="2623263"/>
            <a:ext cx="2370138" cy="273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5B154921-491D-443E-816A-3E1D64EAD983}"/>
              </a:ext>
            </a:extLst>
          </p:cNvPr>
          <p:cNvSpPr>
            <a:spLocks noGrp="1" noChangeArrowheads="1"/>
          </p:cNvSpPr>
          <p:nvPr>
            <p:ph type="title"/>
          </p:nvPr>
        </p:nvSpPr>
        <p:spPr>
          <a:xfrm>
            <a:off x="653143" y="344979"/>
            <a:ext cx="7884368" cy="501650"/>
          </a:xfrm>
        </p:spPr>
        <p:txBody>
          <a:bodyPr/>
          <a:lstStyle/>
          <a:p>
            <a:pPr eaLnBrk="1" hangingPunct="1"/>
            <a:r>
              <a:rPr lang="en-US" altLang="en-US" sz="2400" dirty="0"/>
              <a:t>Page Table When Some Pages Are Not</a:t>
            </a:r>
            <a:br>
              <a:rPr lang="en-US" altLang="en-US" sz="2400" dirty="0"/>
            </a:br>
            <a:r>
              <a:rPr lang="en-US" altLang="en-US" sz="2400" dirty="0"/>
              <a:t>in Main Memory</a:t>
            </a:r>
          </a:p>
        </p:txBody>
      </p:sp>
      <p:pic>
        <p:nvPicPr>
          <p:cNvPr id="17411" name="Picture 2" descr="B:\os-book\os10-dir\Slides-WORK-area\Figures-dir\ch10\JPG-dir\10_04.jpg">
            <a:extLst>
              <a:ext uri="{FF2B5EF4-FFF2-40B4-BE49-F238E27FC236}">
                <a16:creationId xmlns:a16="http://schemas.microsoft.com/office/drawing/2014/main" id="{EE8B21A0-27D4-48EC-AA1E-673C6BCAF8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2638" y="1246188"/>
            <a:ext cx="4805362" cy="465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6614AF0F-0564-40AA-8F76-6152AC6E0CC9}"/>
              </a:ext>
            </a:extLst>
          </p:cNvPr>
          <p:cNvSpPr>
            <a:spLocks noGrp="1" noChangeArrowheads="1"/>
          </p:cNvSpPr>
          <p:nvPr>
            <p:ph type="title"/>
          </p:nvPr>
        </p:nvSpPr>
        <p:spPr>
          <a:xfrm>
            <a:off x="457200" y="248268"/>
            <a:ext cx="8229600" cy="576262"/>
          </a:xfrm>
        </p:spPr>
        <p:txBody>
          <a:bodyPr/>
          <a:lstStyle/>
          <a:p>
            <a:pPr eaLnBrk="1" hangingPunct="1"/>
            <a:r>
              <a:rPr lang="en-US" altLang="en-US" dirty="0"/>
              <a:t>Steps in Handling Page Fault</a:t>
            </a:r>
          </a:p>
        </p:txBody>
      </p:sp>
      <p:sp>
        <p:nvSpPr>
          <p:cNvPr id="18435" name="Rectangle 3">
            <a:extLst>
              <a:ext uri="{FF2B5EF4-FFF2-40B4-BE49-F238E27FC236}">
                <a16:creationId xmlns:a16="http://schemas.microsoft.com/office/drawing/2014/main" id="{663B1E5A-B195-422A-B1B4-080156B3A5F1}"/>
              </a:ext>
            </a:extLst>
          </p:cNvPr>
          <p:cNvSpPr>
            <a:spLocks noGrp="1" noChangeArrowheads="1"/>
          </p:cNvSpPr>
          <p:nvPr>
            <p:ph type="body" idx="1"/>
          </p:nvPr>
        </p:nvSpPr>
        <p:spPr>
          <a:xfrm>
            <a:off x="839755" y="1390261"/>
            <a:ext cx="7707086" cy="4010414"/>
          </a:xfrm>
        </p:spPr>
        <p:txBody>
          <a:bodyPr/>
          <a:lstStyle/>
          <a:p>
            <a:pPr>
              <a:lnSpc>
                <a:spcPct val="90000"/>
              </a:lnSpc>
              <a:buFont typeface="+mj-lt"/>
              <a:buAutoNum type="arabicPeriod"/>
              <a:defRPr/>
            </a:pPr>
            <a:r>
              <a:rPr lang="en-US" altLang="en-US" dirty="0"/>
              <a:t>If there is a reference to a page, first reference to that page will trap to operating system </a:t>
            </a:r>
          </a:p>
          <a:p>
            <a:pPr lvl="1">
              <a:lnSpc>
                <a:spcPct val="90000"/>
              </a:lnSpc>
              <a:defRPr/>
            </a:pPr>
            <a:r>
              <a:rPr lang="en-US" altLang="en-US" dirty="0">
                <a:sym typeface="Symbol" pitchFamily="18" charset="2"/>
              </a:rPr>
              <a:t>Page fault</a:t>
            </a:r>
          </a:p>
          <a:p>
            <a:pPr>
              <a:lnSpc>
                <a:spcPct val="90000"/>
              </a:lnSpc>
              <a:buFont typeface="Monotype Sorts" pitchFamily="-84" charset="2"/>
              <a:buAutoNum type="arabicPeriod"/>
              <a:defRPr/>
            </a:pPr>
            <a:r>
              <a:rPr lang="en-US" altLang="en-US" dirty="0">
                <a:sym typeface="Symbol" pitchFamily="18" charset="2"/>
              </a:rPr>
              <a:t>Operating system looks at another table to decide:</a:t>
            </a:r>
          </a:p>
          <a:p>
            <a:pPr marL="798513" lvl="1" indent="-341313">
              <a:lnSpc>
                <a:spcPct val="90000"/>
              </a:lnSpc>
              <a:defRPr/>
            </a:pPr>
            <a:r>
              <a:rPr lang="en-US" altLang="en-US" dirty="0"/>
              <a:t>Invalid reference </a:t>
            </a:r>
            <a:r>
              <a:rPr lang="en-US" altLang="en-US" dirty="0">
                <a:sym typeface="Symbol" pitchFamily="18" charset="2"/>
              </a:rPr>
              <a:t> abort</a:t>
            </a:r>
          </a:p>
          <a:p>
            <a:pPr marL="798513" lvl="1" indent="-341313">
              <a:lnSpc>
                <a:spcPct val="90000"/>
              </a:lnSpc>
              <a:defRPr/>
            </a:pPr>
            <a:r>
              <a:rPr lang="en-US" altLang="en-US" dirty="0">
                <a:sym typeface="Symbol" pitchFamily="18" charset="2"/>
              </a:rPr>
              <a:t>Just not in memory</a:t>
            </a:r>
          </a:p>
          <a:p>
            <a:pPr>
              <a:lnSpc>
                <a:spcPct val="90000"/>
              </a:lnSpc>
              <a:buFont typeface="Monotype Sorts" pitchFamily="-84" charset="2"/>
              <a:buAutoNum type="arabicPeriod"/>
              <a:defRPr/>
            </a:pPr>
            <a:r>
              <a:rPr lang="en-US" altLang="en-US" dirty="0">
                <a:sym typeface="Symbol" pitchFamily="18" charset="2"/>
              </a:rPr>
              <a:t>Find free frame</a:t>
            </a:r>
          </a:p>
          <a:p>
            <a:pPr>
              <a:lnSpc>
                <a:spcPct val="90000"/>
              </a:lnSpc>
              <a:buFont typeface="Monotype Sorts" pitchFamily="-84" charset="2"/>
              <a:buAutoNum type="arabicPeriod"/>
              <a:defRPr/>
            </a:pPr>
            <a:r>
              <a:rPr lang="en-US" altLang="en-US" dirty="0">
                <a:sym typeface="Symbol" pitchFamily="18" charset="2"/>
              </a:rPr>
              <a:t>Swap page into frame via scheduled disk operation</a:t>
            </a:r>
          </a:p>
          <a:p>
            <a:pPr>
              <a:lnSpc>
                <a:spcPct val="90000"/>
              </a:lnSpc>
              <a:buFont typeface="Monotype Sorts" pitchFamily="-84" charset="2"/>
              <a:buAutoNum type="arabicPeriod"/>
              <a:defRPr/>
            </a:pPr>
            <a:r>
              <a:rPr lang="en-US" altLang="en-US" dirty="0">
                <a:sym typeface="Symbol" pitchFamily="18" charset="2"/>
              </a:rPr>
              <a:t>Reset tables to indicate page now in memory</a:t>
            </a:r>
            <a:br>
              <a:rPr lang="en-US" altLang="en-US" dirty="0">
                <a:sym typeface="Symbol" pitchFamily="18" charset="2"/>
              </a:rPr>
            </a:br>
            <a:r>
              <a:rPr lang="en-US" altLang="en-US" dirty="0">
                <a:sym typeface="Symbol" pitchFamily="18" charset="2"/>
              </a:rPr>
              <a:t>Set validation bit = </a:t>
            </a:r>
            <a:r>
              <a:rPr lang="en-US" altLang="en-US" b="1" dirty="0">
                <a:solidFill>
                  <a:srgbClr val="FF0000"/>
                </a:solidFill>
                <a:sym typeface="Symbol" pitchFamily="18" charset="2"/>
              </a:rPr>
              <a:t>v</a:t>
            </a:r>
            <a:endParaRPr lang="en-US" altLang="en-US" dirty="0">
              <a:sym typeface="Symbol" pitchFamily="18" charset="2"/>
            </a:endParaRPr>
          </a:p>
          <a:p>
            <a:pPr>
              <a:lnSpc>
                <a:spcPct val="90000"/>
              </a:lnSpc>
              <a:buFont typeface="Monotype Sorts" pitchFamily="-84" charset="2"/>
              <a:buAutoNum type="arabicPeriod"/>
              <a:defRPr/>
            </a:pPr>
            <a:r>
              <a:rPr lang="en-US" altLang="en-US" dirty="0">
                <a:sym typeface="Symbol" pitchFamily="18" charset="2"/>
              </a:rPr>
              <a:t>Restart the instruction that caused the page fault</a:t>
            </a:r>
          </a:p>
          <a:p>
            <a:pPr>
              <a:lnSpc>
                <a:spcPct val="90000"/>
              </a:lnSpc>
              <a:buFont typeface="Monotype Sorts" pitchFamily="-84" charset="2"/>
              <a:buNone/>
              <a:defRPr/>
            </a:pPr>
            <a:endParaRPr lang="en-US" altLang="en-US" dirty="0">
              <a:sym typeface="Symbol" pitchFamily="18" charset="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445744E8-6995-495D-B4E9-CB8155552BF9}"/>
              </a:ext>
            </a:extLst>
          </p:cNvPr>
          <p:cNvSpPr>
            <a:spLocks noGrp="1" noChangeArrowheads="1"/>
          </p:cNvSpPr>
          <p:nvPr>
            <p:ph type="title"/>
          </p:nvPr>
        </p:nvSpPr>
        <p:spPr>
          <a:xfrm>
            <a:off x="671804" y="244899"/>
            <a:ext cx="8515059" cy="576262"/>
          </a:xfrm>
        </p:spPr>
        <p:txBody>
          <a:bodyPr/>
          <a:lstStyle/>
          <a:p>
            <a:pPr eaLnBrk="1" hangingPunct="1"/>
            <a:r>
              <a:rPr lang="en-US" altLang="en-US" dirty="0"/>
              <a:t>Steps in Handling a Page Fault (Cont.)</a:t>
            </a:r>
          </a:p>
        </p:txBody>
      </p:sp>
      <p:pic>
        <p:nvPicPr>
          <p:cNvPr id="19459" name="Picture 4" descr="9">
            <a:extLst>
              <a:ext uri="{FF2B5EF4-FFF2-40B4-BE49-F238E27FC236}">
                <a16:creationId xmlns:a16="http://schemas.microsoft.com/office/drawing/2014/main" id="{4C87B603-A2E7-4FAE-A0CB-D034C6085D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9900" y="1217613"/>
            <a:ext cx="5800725" cy="484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6455FCDC-9CE5-4011-94EB-761285813292}"/>
              </a:ext>
            </a:extLst>
          </p:cNvPr>
          <p:cNvSpPr>
            <a:spLocks noGrp="1"/>
          </p:cNvSpPr>
          <p:nvPr>
            <p:ph type="title"/>
          </p:nvPr>
        </p:nvSpPr>
        <p:spPr>
          <a:xfrm>
            <a:off x="457200" y="238937"/>
            <a:ext cx="8229600" cy="576262"/>
          </a:xfrm>
        </p:spPr>
        <p:txBody>
          <a:bodyPr/>
          <a:lstStyle/>
          <a:p>
            <a:r>
              <a:rPr lang="en-US" altLang="en-US" dirty="0"/>
              <a:t>Aspects of Demand Paging</a:t>
            </a:r>
          </a:p>
        </p:txBody>
      </p:sp>
      <p:sp>
        <p:nvSpPr>
          <p:cNvPr id="20483" name="Content Placeholder 2">
            <a:extLst>
              <a:ext uri="{FF2B5EF4-FFF2-40B4-BE49-F238E27FC236}">
                <a16:creationId xmlns:a16="http://schemas.microsoft.com/office/drawing/2014/main" id="{AAD11580-A239-44B3-BA48-43549630E239}"/>
              </a:ext>
            </a:extLst>
          </p:cNvPr>
          <p:cNvSpPr>
            <a:spLocks noGrp="1"/>
          </p:cNvSpPr>
          <p:nvPr>
            <p:ph idx="1"/>
          </p:nvPr>
        </p:nvSpPr>
        <p:spPr>
          <a:xfrm>
            <a:off x="858416" y="1239708"/>
            <a:ext cx="7651102" cy="4887912"/>
          </a:xfrm>
        </p:spPr>
        <p:txBody>
          <a:bodyPr/>
          <a:lstStyle/>
          <a:p>
            <a:r>
              <a:rPr lang="en-US" altLang="en-US" dirty="0"/>
              <a:t>Extreme case – start process with </a:t>
            </a:r>
            <a:r>
              <a:rPr lang="en-US" altLang="en-US" i="1" dirty="0"/>
              <a:t>no</a:t>
            </a:r>
            <a:r>
              <a:rPr lang="en-US" altLang="en-US" dirty="0"/>
              <a:t> pages in memory</a:t>
            </a:r>
          </a:p>
          <a:p>
            <a:pPr lvl="1"/>
            <a:r>
              <a:rPr lang="en-US" altLang="en-US" dirty="0"/>
              <a:t>OS sets instruction pointer to first instruction of process, non-memory-resident -&gt; page fault</a:t>
            </a:r>
          </a:p>
          <a:p>
            <a:pPr lvl="1"/>
            <a:r>
              <a:rPr lang="en-US" altLang="en-US" dirty="0"/>
              <a:t>And for every other process pages on first access</a:t>
            </a:r>
          </a:p>
          <a:p>
            <a:pPr lvl="1"/>
            <a:r>
              <a:rPr lang="en-US" altLang="en-US" b="1" dirty="0">
                <a:solidFill>
                  <a:srgbClr val="006699"/>
                </a:solidFill>
                <a:latin typeface="+mj-lt"/>
              </a:rPr>
              <a:t>Pure demand paging</a:t>
            </a:r>
          </a:p>
          <a:p>
            <a:r>
              <a:rPr lang="en-US" altLang="en-US" dirty="0"/>
              <a:t>Actually, a given instruction could access multiple pages -&gt; multiple page faults</a:t>
            </a:r>
          </a:p>
          <a:p>
            <a:pPr lvl="1"/>
            <a:r>
              <a:rPr lang="en-US" altLang="en-US" dirty="0"/>
              <a:t>Consider fetch and decode of instruction which adds 2 numbers from memory and stores result back to memory</a:t>
            </a:r>
          </a:p>
          <a:p>
            <a:pPr lvl="1"/>
            <a:r>
              <a:rPr lang="en-US" altLang="en-US" dirty="0"/>
              <a:t>Pain decreased because of </a:t>
            </a:r>
            <a:r>
              <a:rPr lang="en-US" altLang="en-US" b="1" dirty="0">
                <a:solidFill>
                  <a:srgbClr val="006699"/>
                </a:solidFill>
                <a:latin typeface="+mj-lt"/>
              </a:rPr>
              <a:t>locality of reference</a:t>
            </a:r>
          </a:p>
          <a:p>
            <a:r>
              <a:rPr lang="en-US" altLang="en-US" dirty="0"/>
              <a:t>Hardware support needed for demand paging</a:t>
            </a:r>
          </a:p>
          <a:p>
            <a:pPr lvl="1"/>
            <a:r>
              <a:rPr lang="en-US" altLang="en-US" dirty="0"/>
              <a:t>Page table with valid / invalid bit</a:t>
            </a:r>
          </a:p>
          <a:p>
            <a:pPr lvl="1"/>
            <a:r>
              <a:rPr lang="en-US" altLang="en-US" dirty="0"/>
              <a:t>Secondary memory (swap device with </a:t>
            </a:r>
            <a:r>
              <a:rPr lang="en-US" altLang="en-US" b="1" dirty="0">
                <a:solidFill>
                  <a:srgbClr val="006699"/>
                </a:solidFill>
                <a:latin typeface="+mj-lt"/>
              </a:rPr>
              <a:t>swap space</a:t>
            </a:r>
            <a:r>
              <a:rPr lang="en-US" altLang="en-US" dirty="0"/>
              <a:t>)</a:t>
            </a:r>
          </a:p>
          <a:p>
            <a:pPr lvl="1"/>
            <a:r>
              <a:rPr lang="en-US" altLang="en-US" dirty="0"/>
              <a:t>Instruction restart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98DBC94B-798D-408F-B016-8235AA92A7FF}"/>
              </a:ext>
            </a:extLst>
          </p:cNvPr>
          <p:cNvSpPr>
            <a:spLocks noGrp="1" noChangeArrowheads="1"/>
          </p:cNvSpPr>
          <p:nvPr>
            <p:ph type="title"/>
          </p:nvPr>
        </p:nvSpPr>
        <p:spPr>
          <a:xfrm>
            <a:off x="457200" y="248268"/>
            <a:ext cx="8229600" cy="576262"/>
          </a:xfrm>
        </p:spPr>
        <p:txBody>
          <a:bodyPr/>
          <a:lstStyle/>
          <a:p>
            <a:pPr eaLnBrk="1" hangingPunct="1"/>
            <a:r>
              <a:rPr lang="en-US" altLang="en-US" dirty="0"/>
              <a:t>Instruction Restart</a:t>
            </a:r>
          </a:p>
        </p:txBody>
      </p:sp>
      <p:sp>
        <p:nvSpPr>
          <p:cNvPr id="21507" name="Rectangle 3">
            <a:extLst>
              <a:ext uri="{FF2B5EF4-FFF2-40B4-BE49-F238E27FC236}">
                <a16:creationId xmlns:a16="http://schemas.microsoft.com/office/drawing/2014/main" id="{E09283A3-41F7-4BC9-BF2A-D4DB982A5EDC}"/>
              </a:ext>
            </a:extLst>
          </p:cNvPr>
          <p:cNvSpPr>
            <a:spLocks noGrp="1" noChangeArrowheads="1"/>
          </p:cNvSpPr>
          <p:nvPr>
            <p:ph type="body" idx="1"/>
          </p:nvPr>
        </p:nvSpPr>
        <p:spPr>
          <a:xfrm>
            <a:off x="858418" y="1399891"/>
            <a:ext cx="7432708" cy="4114800"/>
          </a:xfrm>
        </p:spPr>
        <p:txBody>
          <a:bodyPr/>
          <a:lstStyle/>
          <a:p>
            <a:r>
              <a:rPr lang="en-US" altLang="en-US" dirty="0"/>
              <a:t>Consider an instruction that could access several different locations</a:t>
            </a:r>
          </a:p>
          <a:p>
            <a:pPr lvl="1">
              <a:lnSpc>
                <a:spcPct val="90000"/>
              </a:lnSpc>
            </a:pPr>
            <a:r>
              <a:rPr lang="en-US" altLang="en-US" dirty="0">
                <a:sym typeface="Symbol" panose="05050102010706020507" pitchFamily="18" charset="2"/>
              </a:rPr>
              <a:t>Block move</a:t>
            </a:r>
            <a:br>
              <a:rPr lang="en-US" altLang="en-US" dirty="0">
                <a:sym typeface="Symbol" panose="05050102010706020507" pitchFamily="18" charset="2"/>
              </a:rPr>
            </a:br>
            <a:r>
              <a:rPr lang="en-US" altLang="en-US" sz="1600" dirty="0">
                <a:sym typeface="Symbol" panose="05050102010706020507" pitchFamily="18" charset="2"/>
              </a:rPr>
              <a:t/>
            </a:r>
            <a:br>
              <a:rPr lang="en-US" altLang="en-US" sz="1600" dirty="0">
                <a:sym typeface="Symbol" panose="05050102010706020507" pitchFamily="18" charset="2"/>
              </a:rPr>
            </a:br>
            <a:r>
              <a:rPr lang="en-US" altLang="en-US" sz="1600" dirty="0">
                <a:sym typeface="Symbol" panose="05050102010706020507" pitchFamily="18" charset="2"/>
              </a:rPr>
              <a:t/>
            </a:r>
            <a:br>
              <a:rPr lang="en-US" altLang="en-US" sz="1600" dirty="0">
                <a:sym typeface="Symbol" panose="05050102010706020507" pitchFamily="18" charset="2"/>
              </a:rPr>
            </a:br>
            <a:r>
              <a:rPr lang="en-US" altLang="en-US" sz="1600" dirty="0">
                <a:sym typeface="Symbol" panose="05050102010706020507" pitchFamily="18" charset="2"/>
              </a:rPr>
              <a:t/>
            </a:r>
            <a:br>
              <a:rPr lang="en-US" altLang="en-US" sz="1600" dirty="0">
                <a:sym typeface="Symbol" panose="05050102010706020507" pitchFamily="18" charset="2"/>
              </a:rPr>
            </a:br>
            <a:r>
              <a:rPr lang="en-US" altLang="en-US" sz="1600" dirty="0">
                <a:sym typeface="Symbol" panose="05050102010706020507" pitchFamily="18" charset="2"/>
              </a:rPr>
              <a:t/>
            </a:r>
            <a:br>
              <a:rPr lang="en-US" altLang="en-US" sz="1600" dirty="0">
                <a:sym typeface="Symbol" panose="05050102010706020507" pitchFamily="18" charset="2"/>
              </a:rPr>
            </a:br>
            <a:endParaRPr lang="en-US" altLang="en-US" sz="1600" dirty="0">
              <a:sym typeface="Symbol" panose="05050102010706020507" pitchFamily="18" charset="2"/>
            </a:endParaRPr>
          </a:p>
          <a:p>
            <a:pPr lvl="1">
              <a:lnSpc>
                <a:spcPct val="90000"/>
              </a:lnSpc>
              <a:buFont typeface="Monotype Sorts" pitchFamily="-84" charset="2"/>
              <a:buNone/>
            </a:pPr>
            <a:endParaRPr lang="en-US" altLang="en-US" sz="1600" dirty="0">
              <a:sym typeface="Symbol" panose="05050102010706020507" pitchFamily="18" charset="2"/>
            </a:endParaRPr>
          </a:p>
          <a:p>
            <a:pPr lvl="1">
              <a:lnSpc>
                <a:spcPct val="90000"/>
              </a:lnSpc>
              <a:buFont typeface="Monotype Sorts" pitchFamily="-84" charset="2"/>
              <a:buNone/>
            </a:pPr>
            <a:endParaRPr lang="en-US" altLang="en-US" sz="1600" dirty="0">
              <a:sym typeface="Symbol" panose="05050102010706020507" pitchFamily="18" charset="2"/>
            </a:endParaRPr>
          </a:p>
          <a:p>
            <a:pPr lvl="1">
              <a:lnSpc>
                <a:spcPct val="90000"/>
              </a:lnSpc>
              <a:buFont typeface="Monotype Sorts" pitchFamily="-84" charset="2"/>
              <a:buNone/>
            </a:pPr>
            <a:endParaRPr lang="en-US" altLang="en-US" sz="1600" dirty="0">
              <a:sym typeface="Symbol" panose="05050102010706020507" pitchFamily="18" charset="2"/>
            </a:endParaRPr>
          </a:p>
          <a:p>
            <a:pPr lvl="1">
              <a:lnSpc>
                <a:spcPct val="90000"/>
              </a:lnSpc>
            </a:pPr>
            <a:r>
              <a:rPr lang="en-US" altLang="en-US" dirty="0">
                <a:sym typeface="Symbol" panose="05050102010706020507" pitchFamily="18" charset="2"/>
              </a:rPr>
              <a:t>Auto increment/decrement location</a:t>
            </a:r>
          </a:p>
          <a:p>
            <a:pPr lvl="1">
              <a:lnSpc>
                <a:spcPct val="90000"/>
              </a:lnSpc>
            </a:pPr>
            <a:r>
              <a:rPr lang="en-US" altLang="en-US" dirty="0">
                <a:sym typeface="Symbol" panose="05050102010706020507" pitchFamily="18" charset="2"/>
              </a:rPr>
              <a:t>Restart the whole operation?</a:t>
            </a:r>
          </a:p>
          <a:p>
            <a:pPr lvl="2">
              <a:lnSpc>
                <a:spcPct val="90000"/>
              </a:lnSpc>
            </a:pPr>
            <a:r>
              <a:rPr lang="en-US" altLang="en-US" dirty="0">
                <a:sym typeface="Symbol" panose="05050102010706020507" pitchFamily="18" charset="2"/>
              </a:rPr>
              <a:t>What if source and destination overlap?</a:t>
            </a:r>
          </a:p>
        </p:txBody>
      </p:sp>
      <p:pic>
        <p:nvPicPr>
          <p:cNvPr id="21508" name="Picture 2">
            <a:extLst>
              <a:ext uri="{FF2B5EF4-FFF2-40B4-BE49-F238E27FC236}">
                <a16:creationId xmlns:a16="http://schemas.microsoft.com/office/drawing/2014/main" id="{8E395989-C37C-4C8C-8157-9861CCB8877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52813" y="2268538"/>
            <a:ext cx="1563687" cy="164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1943100" y="168275"/>
            <a:ext cx="6743700" cy="1201738"/>
          </a:xfrm>
        </p:spPr>
        <p:txBody>
          <a:bodyPr/>
          <a:lstStyle/>
          <a:p>
            <a:r>
              <a:rPr lang="en-US" altLang="en-US" smtClean="0">
                <a:solidFill>
                  <a:srgbClr val="FF0000"/>
                </a:solidFill>
              </a:rPr>
              <a:t>Ghi chú về bản quyền</a:t>
            </a:r>
          </a:p>
        </p:txBody>
      </p:sp>
      <p:sp>
        <p:nvSpPr>
          <p:cNvPr id="12291" name="Content Placeholder 2"/>
          <p:cNvSpPr>
            <a:spLocks noGrp="1"/>
          </p:cNvSpPr>
          <p:nvPr>
            <p:ph idx="1"/>
          </p:nvPr>
        </p:nvSpPr>
        <p:spPr>
          <a:xfrm>
            <a:off x="185738" y="1493838"/>
            <a:ext cx="8501062" cy="4862512"/>
          </a:xfrm>
        </p:spPr>
        <p:txBody>
          <a:bodyPr/>
          <a:lstStyle/>
          <a:p>
            <a:pPr algn="just"/>
            <a:r>
              <a:rPr lang="en-US" altLang="en-US" smtClean="0"/>
              <a:t>Toàn bộ nội dung slide này tải về từ </a:t>
            </a:r>
            <a:r>
              <a:rPr lang="en-US">
                <a:hlinkClick r:id="rId3"/>
              </a:rPr>
              <a:t>https://</a:t>
            </a:r>
            <a:r>
              <a:rPr lang="en-US" smtClean="0">
                <a:hlinkClick r:id="rId3"/>
              </a:rPr>
              <a:t>www.os-book.com/OS10/slide-dir/index.html</a:t>
            </a:r>
            <a:r>
              <a:rPr lang="en-US" smtClean="0"/>
              <a:t> , sinh viên có quyền tải về, lưu trữ, in ấn, tham khảo cho mục đích học tập. Sinh viên không được phát hành lại hay thay đổi nội dung slide nếu chưa có sự đồng ý của tác giả.</a:t>
            </a:r>
          </a:p>
          <a:p>
            <a:pPr algn="just"/>
            <a:r>
              <a:rPr lang="en-US" altLang="en-US" smtClean="0"/>
              <a:t>Phần ghi chú ở cuối slide (nếu có) là do các thầy cô ghi chú lại trong quá trình giảng dạy.</a:t>
            </a:r>
          </a:p>
        </p:txBody>
      </p:sp>
      <p:sp>
        <p:nvSpPr>
          <p:cNvPr id="12292"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0924A24C-D40B-46F8-84C7-E6F17ABCC236}" type="datetime1">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ＭＳ Ｐゴシック" panose="020B0600070205080204" pitchFamily="34"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7/31/2020</a:t>
            </a:fld>
            <a:endPar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ＭＳ Ｐゴシック" panose="020B0600070205080204" pitchFamily="34" charset="-128"/>
              <a:cs typeface="+mn-cs"/>
            </a:endParaRPr>
          </a:p>
        </p:txBody>
      </p:sp>
      <p:sp>
        <p:nvSpPr>
          <p:cNvPr id="12293"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7FB647D9-B66C-49E2-8372-2104A2DAB964}"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ＭＳ Ｐゴシック" panose="020B0600070205080204" pitchFamily="34" charset="-128"/>
              <a:cs typeface="+mn-cs"/>
            </a:endParaRPr>
          </a:p>
        </p:txBody>
      </p:sp>
      <p:sp>
        <p:nvSpPr>
          <p:cNvPr id="7" name="Footer Placeholder 8"/>
          <p:cNvSpPr>
            <a:spLocks noGrp="1"/>
          </p:cNvSpPr>
          <p:nvPr>
            <p:ph type="ftr" sz="quarter" idx="12"/>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MS PGothic" pitchFamily="34" charset="-128"/>
                <a:cs typeface="+mn-cs"/>
              </a:rPr>
              <a:t>502047 – Welcome</a:t>
            </a:r>
            <a:endParaRPr kumimoji="0" lang="en-US" sz="1200" b="0" i="0" u="none" strike="noStrike" kern="1200" cap="none" spc="0" normalizeH="0" baseline="0" noProof="0" dirty="0">
              <a:ln>
                <a:noFill/>
              </a:ln>
              <a:solidFill>
                <a:prstClr val="black">
                  <a:tint val="75000"/>
                </a:prstClr>
              </a:solidFill>
              <a:effectLst/>
              <a:uLnTx/>
              <a:uFillTx/>
              <a:latin typeface="Verdana" panose="020B0604030504040204" pitchFamily="34" charset="0"/>
              <a:ea typeface="MS PGothic" pitchFamily="34" charset="-128"/>
              <a:cs typeface="+mn-cs"/>
            </a:endParaRPr>
          </a:p>
        </p:txBody>
      </p:sp>
    </p:spTree>
    <p:extLst>
      <p:ext uri="{BB962C8B-B14F-4D97-AF65-F5344CB8AC3E}">
        <p14:creationId xmlns:p14="http://schemas.microsoft.com/office/powerpoint/2010/main" val="30205494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C1A455AE-86AA-4EA2-9575-6B5ABC9901C2}"/>
              </a:ext>
            </a:extLst>
          </p:cNvPr>
          <p:cNvSpPr>
            <a:spLocks noGrp="1" noChangeArrowheads="1"/>
          </p:cNvSpPr>
          <p:nvPr>
            <p:ph type="title"/>
          </p:nvPr>
        </p:nvSpPr>
        <p:spPr>
          <a:xfrm>
            <a:off x="457200" y="238937"/>
            <a:ext cx="8229600" cy="576262"/>
          </a:xfrm>
        </p:spPr>
        <p:txBody>
          <a:bodyPr/>
          <a:lstStyle/>
          <a:p>
            <a:pPr eaLnBrk="1" hangingPunct="1"/>
            <a:r>
              <a:rPr lang="en-US" altLang="en-US" dirty="0"/>
              <a:t>Free-Frame List</a:t>
            </a:r>
          </a:p>
        </p:txBody>
      </p:sp>
      <p:sp>
        <p:nvSpPr>
          <p:cNvPr id="22531" name="Rectangle 3">
            <a:extLst>
              <a:ext uri="{FF2B5EF4-FFF2-40B4-BE49-F238E27FC236}">
                <a16:creationId xmlns:a16="http://schemas.microsoft.com/office/drawing/2014/main" id="{C1D3A033-F636-4DD5-B0D9-B3C0BC32B568}"/>
              </a:ext>
            </a:extLst>
          </p:cNvPr>
          <p:cNvSpPr>
            <a:spLocks noGrp="1" noChangeArrowheads="1"/>
          </p:cNvSpPr>
          <p:nvPr>
            <p:ph type="body" idx="1"/>
          </p:nvPr>
        </p:nvSpPr>
        <p:spPr>
          <a:xfrm>
            <a:off x="839754" y="1343903"/>
            <a:ext cx="7669764" cy="4114800"/>
          </a:xfrm>
        </p:spPr>
        <p:txBody>
          <a:bodyPr/>
          <a:lstStyle/>
          <a:p>
            <a:r>
              <a:rPr lang="en-US" altLang="en-US" dirty="0"/>
              <a:t>When a page fault occurs, the operating system must bring the desired page from secondary storage into main memory. </a:t>
            </a:r>
          </a:p>
          <a:p>
            <a:r>
              <a:rPr lang="en-US" altLang="en-US" dirty="0"/>
              <a:t>Most operating systems maintain a  </a:t>
            </a:r>
            <a:r>
              <a:rPr lang="en-US" altLang="en-US" b="1" dirty="0">
                <a:solidFill>
                  <a:srgbClr val="006699"/>
                </a:solidFill>
                <a:latin typeface="+mj-lt"/>
              </a:rPr>
              <a:t>free-frame</a:t>
            </a:r>
            <a:r>
              <a:rPr lang="en-US" altLang="en-US" b="1" dirty="0">
                <a:solidFill>
                  <a:srgbClr val="0070C0"/>
                </a:solidFill>
              </a:rPr>
              <a:t> list</a:t>
            </a:r>
            <a:r>
              <a:rPr lang="en-US" altLang="en-US" dirty="0"/>
              <a:t> -- a pool of free frames for satisfying such requests.</a:t>
            </a:r>
          </a:p>
          <a:p>
            <a:endParaRPr lang="en-US" altLang="en-US" dirty="0"/>
          </a:p>
          <a:p>
            <a:endParaRPr lang="en-US" altLang="en-US" dirty="0"/>
          </a:p>
          <a:p>
            <a:r>
              <a:rPr lang="en-US" altLang="en-US" dirty="0"/>
              <a:t>Operating system typically allocate free frames using a technique known as </a:t>
            </a:r>
            <a:r>
              <a:rPr lang="en-US" altLang="en-US" b="1" dirty="0">
                <a:solidFill>
                  <a:srgbClr val="006699"/>
                </a:solidFill>
                <a:latin typeface="+mj-lt"/>
              </a:rPr>
              <a:t>zero-fill-on-demand</a:t>
            </a:r>
            <a:r>
              <a:rPr lang="en-US" altLang="en-US" dirty="0"/>
              <a:t> --  the content of the frames zeroed-out before being allocated.</a:t>
            </a:r>
          </a:p>
          <a:p>
            <a:r>
              <a:rPr lang="en-US" altLang="en-US" dirty="0"/>
              <a:t>When a system starts up, all available memory is placed on the free-frame list. </a:t>
            </a:r>
          </a:p>
          <a:p>
            <a:endParaRPr lang="en-US" altLang="en-US" dirty="0"/>
          </a:p>
          <a:p>
            <a:endParaRPr lang="en-US" altLang="en-US" dirty="0"/>
          </a:p>
        </p:txBody>
      </p:sp>
      <p:pic>
        <p:nvPicPr>
          <p:cNvPr id="22532" name="Picture 2" descr="B:\os-book\os10-dir\Slides-WORK-area\Figures-dir\ch10\JPG-dir\10_06.jpg">
            <a:extLst>
              <a:ext uri="{FF2B5EF4-FFF2-40B4-BE49-F238E27FC236}">
                <a16:creationId xmlns:a16="http://schemas.microsoft.com/office/drawing/2014/main" id="{74C1D426-4DEE-495E-BFD2-9DDD43D143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9208" y="2827988"/>
            <a:ext cx="45466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43106162-FA5D-4204-BC6B-FC492CAB83B5}"/>
              </a:ext>
            </a:extLst>
          </p:cNvPr>
          <p:cNvSpPr>
            <a:spLocks noGrp="1" noChangeArrowheads="1"/>
          </p:cNvSpPr>
          <p:nvPr>
            <p:ph type="title"/>
          </p:nvPr>
        </p:nvSpPr>
        <p:spPr>
          <a:xfrm>
            <a:off x="898621" y="242727"/>
            <a:ext cx="7869237" cy="576263"/>
          </a:xfrm>
        </p:spPr>
        <p:txBody>
          <a:bodyPr/>
          <a:lstStyle/>
          <a:p>
            <a:pPr eaLnBrk="1" hangingPunct="1"/>
            <a:r>
              <a:rPr lang="en-US" altLang="en-US" sz="3000" dirty="0"/>
              <a:t/>
            </a:r>
            <a:br>
              <a:rPr lang="en-US" altLang="en-US" sz="3000" dirty="0"/>
            </a:br>
            <a:r>
              <a:rPr lang="en-US" altLang="en-US" sz="3000" dirty="0"/>
              <a:t>Stages in Demand Paging – Worse Case</a:t>
            </a:r>
          </a:p>
        </p:txBody>
      </p:sp>
      <p:sp>
        <p:nvSpPr>
          <p:cNvPr id="23555" name="Rectangle 3">
            <a:extLst>
              <a:ext uri="{FF2B5EF4-FFF2-40B4-BE49-F238E27FC236}">
                <a16:creationId xmlns:a16="http://schemas.microsoft.com/office/drawing/2014/main" id="{D59FD618-6420-46F8-ADA3-3B84918F6C03}"/>
              </a:ext>
            </a:extLst>
          </p:cNvPr>
          <p:cNvSpPr>
            <a:spLocks noGrp="1" noChangeArrowheads="1"/>
          </p:cNvSpPr>
          <p:nvPr>
            <p:ph type="body" idx="1"/>
          </p:nvPr>
        </p:nvSpPr>
        <p:spPr>
          <a:xfrm>
            <a:off x="811763" y="1324271"/>
            <a:ext cx="7651101" cy="4849812"/>
          </a:xfrm>
        </p:spPr>
        <p:txBody>
          <a:bodyPr/>
          <a:lstStyle/>
          <a:p>
            <a:pPr>
              <a:buFont typeface="Arial" panose="020B0604020202020204" pitchFamily="34" charset="0"/>
              <a:buAutoNum type="arabicPeriod"/>
              <a:tabLst>
                <a:tab pos="2163763" algn="l"/>
                <a:tab pos="2855913" algn="l"/>
              </a:tabLst>
            </a:pPr>
            <a:r>
              <a:rPr lang="en-US" altLang="en-US" dirty="0"/>
              <a:t>Trap to the operating system</a:t>
            </a:r>
          </a:p>
          <a:p>
            <a:pPr>
              <a:buFont typeface="Arial" panose="020B0604020202020204" pitchFamily="34" charset="0"/>
              <a:buAutoNum type="arabicPeriod"/>
              <a:tabLst>
                <a:tab pos="2163763" algn="l"/>
                <a:tab pos="2855913" algn="l"/>
              </a:tabLst>
            </a:pPr>
            <a:r>
              <a:rPr lang="en-US" altLang="en-US" dirty="0"/>
              <a:t>Save the user registers and process state</a:t>
            </a:r>
          </a:p>
          <a:p>
            <a:pPr>
              <a:buFont typeface="Arial" panose="020B0604020202020204" pitchFamily="34" charset="0"/>
              <a:buAutoNum type="arabicPeriod"/>
              <a:tabLst>
                <a:tab pos="2163763" algn="l"/>
                <a:tab pos="2855913" algn="l"/>
              </a:tabLst>
            </a:pPr>
            <a:r>
              <a:rPr lang="en-US" altLang="en-US" dirty="0"/>
              <a:t>Determine that the interrupt was a page fault</a:t>
            </a:r>
          </a:p>
          <a:p>
            <a:pPr>
              <a:buFont typeface="Arial" panose="020B0604020202020204" pitchFamily="34" charset="0"/>
              <a:buAutoNum type="arabicPeriod"/>
              <a:tabLst>
                <a:tab pos="2163763" algn="l"/>
                <a:tab pos="2855913" algn="l"/>
              </a:tabLst>
            </a:pPr>
            <a:r>
              <a:rPr lang="en-US" altLang="en-US" dirty="0"/>
              <a:t>Check that the page reference was legal and determine the location of the page on the disk</a:t>
            </a:r>
          </a:p>
          <a:p>
            <a:pPr>
              <a:buFont typeface="Arial" panose="020B0604020202020204" pitchFamily="34" charset="0"/>
              <a:buAutoNum type="arabicPeriod"/>
              <a:tabLst>
                <a:tab pos="2163763" algn="l"/>
                <a:tab pos="2855913" algn="l"/>
              </a:tabLst>
            </a:pPr>
            <a:r>
              <a:rPr lang="en-US" altLang="en-US" dirty="0"/>
              <a:t>Issue a read from the disk to a free frame:</a:t>
            </a:r>
          </a:p>
          <a:p>
            <a:pPr marL="800100" lvl="1" indent="-342900">
              <a:buFont typeface="+mj-lt"/>
              <a:buAutoNum type="alphaLcParenR"/>
              <a:tabLst>
                <a:tab pos="2163763" algn="l"/>
                <a:tab pos="2855913" algn="l"/>
              </a:tabLst>
            </a:pPr>
            <a:r>
              <a:rPr lang="en-US" altLang="en-US" dirty="0"/>
              <a:t>Wait in a queue for this device until the read request is serviced</a:t>
            </a:r>
          </a:p>
          <a:p>
            <a:pPr marL="798513" lvl="1" indent="-341313">
              <a:buFont typeface="Arial" panose="020B0604020202020204" pitchFamily="34" charset="0"/>
              <a:buAutoNum type="alphaLcParenR"/>
              <a:tabLst>
                <a:tab pos="2163763" algn="l"/>
                <a:tab pos="2855913" algn="l"/>
              </a:tabLst>
            </a:pPr>
            <a:r>
              <a:rPr lang="en-US" altLang="en-US" dirty="0"/>
              <a:t>Wait for the device seek and/or latency time</a:t>
            </a:r>
          </a:p>
          <a:p>
            <a:pPr marL="798513" lvl="1" indent="-341313">
              <a:buFont typeface="Arial" panose="020B0604020202020204" pitchFamily="34" charset="0"/>
              <a:buAutoNum type="alphaLcParenR"/>
              <a:tabLst>
                <a:tab pos="2163763" algn="l"/>
                <a:tab pos="2855913" algn="l"/>
              </a:tabLst>
            </a:pPr>
            <a:r>
              <a:rPr lang="en-US" altLang="en-US" dirty="0"/>
              <a:t>Begin the transfer of the page to a free frame</a:t>
            </a:r>
          </a:p>
          <a:p>
            <a:pPr>
              <a:tabLst>
                <a:tab pos="2163763" algn="l"/>
                <a:tab pos="2855913" algn="l"/>
              </a:tabLst>
            </a:pPr>
            <a:endParaRPr lang="en-US" altLang="en-US" dirty="0">
              <a:sym typeface="Symbol" panose="05050102010706020507" pitchFamily="18" charset="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9F1F3F51-F06E-4908-B338-588E54F1A2EF}"/>
              </a:ext>
            </a:extLst>
          </p:cNvPr>
          <p:cNvSpPr>
            <a:spLocks noGrp="1" noChangeArrowheads="1"/>
          </p:cNvSpPr>
          <p:nvPr>
            <p:ph type="title"/>
          </p:nvPr>
        </p:nvSpPr>
        <p:spPr>
          <a:xfrm>
            <a:off x="1133961" y="238937"/>
            <a:ext cx="7315200" cy="569912"/>
          </a:xfrm>
        </p:spPr>
        <p:txBody>
          <a:bodyPr/>
          <a:lstStyle/>
          <a:p>
            <a:pPr eaLnBrk="1" hangingPunct="1"/>
            <a:r>
              <a:rPr lang="en-US" altLang="en-US" dirty="0"/>
              <a:t>Stages in Demand Paging  (Cont.)</a:t>
            </a:r>
          </a:p>
        </p:txBody>
      </p:sp>
      <p:sp>
        <p:nvSpPr>
          <p:cNvPr id="24579" name="Rectangle 3">
            <a:extLst>
              <a:ext uri="{FF2B5EF4-FFF2-40B4-BE49-F238E27FC236}">
                <a16:creationId xmlns:a16="http://schemas.microsoft.com/office/drawing/2014/main" id="{004CF6A9-3B99-4D5B-BF8C-4531B091334A}"/>
              </a:ext>
            </a:extLst>
          </p:cNvPr>
          <p:cNvSpPr>
            <a:spLocks noGrp="1" noChangeArrowheads="1"/>
          </p:cNvSpPr>
          <p:nvPr>
            <p:ph type="body" idx="1"/>
          </p:nvPr>
        </p:nvSpPr>
        <p:spPr>
          <a:xfrm>
            <a:off x="846201" y="1377046"/>
            <a:ext cx="8036541" cy="4849813"/>
          </a:xfrm>
        </p:spPr>
        <p:txBody>
          <a:bodyPr/>
          <a:lstStyle/>
          <a:p>
            <a:pPr>
              <a:buFont typeface="Monotype Sorts" pitchFamily="-84" charset="2"/>
              <a:buAutoNum type="arabicPeriod" startAt="6"/>
              <a:tabLst>
                <a:tab pos="2163763" algn="l"/>
                <a:tab pos="2855913" algn="l"/>
              </a:tabLst>
            </a:pPr>
            <a:r>
              <a:rPr lang="en-US" altLang="en-US" dirty="0"/>
              <a:t>  While waiting, allocate the CPU to some other user</a:t>
            </a:r>
          </a:p>
          <a:p>
            <a:pPr>
              <a:buFont typeface="Monotype Sorts" pitchFamily="-84" charset="2"/>
              <a:buAutoNum type="arabicPeriod" startAt="6"/>
              <a:tabLst>
                <a:tab pos="2163763" algn="l"/>
                <a:tab pos="2855913" algn="l"/>
              </a:tabLst>
            </a:pPr>
            <a:r>
              <a:rPr lang="en-US" altLang="en-US" dirty="0"/>
              <a:t>  Receive an interrupt from the disk I/O subsystem (I/O   completed)</a:t>
            </a:r>
          </a:p>
          <a:p>
            <a:pPr>
              <a:buFont typeface="Monotype Sorts" pitchFamily="-84" charset="2"/>
              <a:buAutoNum type="arabicPeriod" startAt="6"/>
              <a:tabLst>
                <a:tab pos="2163763" algn="l"/>
                <a:tab pos="2855913" algn="l"/>
              </a:tabLst>
            </a:pPr>
            <a:r>
              <a:rPr lang="en-US" altLang="en-US" dirty="0"/>
              <a:t>  Save the registers and process state for the other user</a:t>
            </a:r>
          </a:p>
          <a:p>
            <a:pPr>
              <a:buFont typeface="Monotype Sorts" pitchFamily="-84" charset="2"/>
              <a:buAutoNum type="arabicPeriod" startAt="6"/>
              <a:tabLst>
                <a:tab pos="2163763" algn="l"/>
                <a:tab pos="2855913" algn="l"/>
              </a:tabLst>
            </a:pPr>
            <a:r>
              <a:rPr lang="en-US" altLang="en-US" dirty="0"/>
              <a:t>  Determine that the interrupt was from the disk</a:t>
            </a:r>
          </a:p>
          <a:p>
            <a:pPr>
              <a:buFont typeface="Monotype Sorts" pitchFamily="-84" charset="2"/>
              <a:buAutoNum type="arabicPeriod" startAt="6"/>
              <a:tabLst>
                <a:tab pos="2163763" algn="l"/>
                <a:tab pos="2855913" algn="l"/>
              </a:tabLst>
            </a:pPr>
            <a:r>
              <a:rPr lang="en-US" altLang="en-US" dirty="0"/>
              <a:t>  Correct the page table and other tables to show page is now in memory</a:t>
            </a:r>
          </a:p>
          <a:p>
            <a:pPr>
              <a:buFont typeface="Monotype Sorts" pitchFamily="-84" charset="2"/>
              <a:buAutoNum type="arabicPeriod" startAt="6"/>
              <a:tabLst>
                <a:tab pos="2163763" algn="l"/>
                <a:tab pos="2855913" algn="l"/>
              </a:tabLst>
            </a:pPr>
            <a:r>
              <a:rPr lang="en-US" altLang="en-US" dirty="0"/>
              <a:t>  Wait for the CPU to be allocated to this process again</a:t>
            </a:r>
          </a:p>
          <a:p>
            <a:pPr>
              <a:buFont typeface="Monotype Sorts" pitchFamily="-84" charset="2"/>
              <a:buAutoNum type="arabicPeriod" startAt="6"/>
              <a:tabLst>
                <a:tab pos="2163763" algn="l"/>
                <a:tab pos="2855913" algn="l"/>
              </a:tabLst>
            </a:pPr>
            <a:r>
              <a:rPr lang="en-US" altLang="en-US" dirty="0"/>
              <a:t>  Restore the user registers, process state, and new page table, and then  </a:t>
            </a:r>
          </a:p>
          <a:p>
            <a:pPr marL="0" indent="0">
              <a:spcBef>
                <a:spcPts val="0"/>
              </a:spcBef>
              <a:buNone/>
              <a:tabLst>
                <a:tab pos="2163763" algn="l"/>
                <a:tab pos="2855913" algn="l"/>
              </a:tabLst>
            </a:pPr>
            <a:r>
              <a:rPr lang="en-US" altLang="en-US" dirty="0"/>
              <a:t>        resume the interrupted instruction</a:t>
            </a:r>
          </a:p>
          <a:p>
            <a:pPr>
              <a:tabLst>
                <a:tab pos="2163763" algn="l"/>
                <a:tab pos="2855913" algn="l"/>
              </a:tabLst>
            </a:pPr>
            <a:endParaRPr lang="en-US" altLang="en-US" dirty="0">
              <a:sym typeface="Symbol" panose="05050102010706020507" pitchFamily="18" charset="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A49FB98C-679E-4682-BAE7-A7064CABE0A6}"/>
              </a:ext>
            </a:extLst>
          </p:cNvPr>
          <p:cNvSpPr>
            <a:spLocks noGrp="1" noChangeArrowheads="1"/>
          </p:cNvSpPr>
          <p:nvPr>
            <p:ph type="title"/>
          </p:nvPr>
        </p:nvSpPr>
        <p:spPr>
          <a:xfrm>
            <a:off x="1224060" y="202036"/>
            <a:ext cx="7272338" cy="611188"/>
          </a:xfrm>
        </p:spPr>
        <p:txBody>
          <a:bodyPr/>
          <a:lstStyle/>
          <a:p>
            <a:pPr eaLnBrk="1" hangingPunct="1"/>
            <a:r>
              <a:rPr lang="en-US" altLang="en-US" dirty="0"/>
              <a:t>Performance of Demand Paging</a:t>
            </a:r>
          </a:p>
        </p:txBody>
      </p:sp>
      <p:sp>
        <p:nvSpPr>
          <p:cNvPr id="25603" name="Rectangle 3">
            <a:extLst>
              <a:ext uri="{FF2B5EF4-FFF2-40B4-BE49-F238E27FC236}">
                <a16:creationId xmlns:a16="http://schemas.microsoft.com/office/drawing/2014/main" id="{BF03B7D4-70F1-48B6-8A00-4D9695B10502}"/>
              </a:ext>
            </a:extLst>
          </p:cNvPr>
          <p:cNvSpPr>
            <a:spLocks noGrp="1" noChangeArrowheads="1"/>
          </p:cNvSpPr>
          <p:nvPr>
            <p:ph type="body" idx="1"/>
          </p:nvPr>
        </p:nvSpPr>
        <p:spPr>
          <a:xfrm>
            <a:off x="849086" y="1119188"/>
            <a:ext cx="7716416" cy="4646612"/>
          </a:xfrm>
        </p:spPr>
        <p:txBody>
          <a:bodyPr/>
          <a:lstStyle/>
          <a:p>
            <a:pPr>
              <a:tabLst>
                <a:tab pos="2163763" algn="l"/>
                <a:tab pos="2855913" algn="l"/>
              </a:tabLst>
            </a:pPr>
            <a:r>
              <a:rPr lang="en-US" altLang="en-US" dirty="0"/>
              <a:t>Three major activities</a:t>
            </a:r>
          </a:p>
          <a:p>
            <a:pPr lvl="1">
              <a:tabLst>
                <a:tab pos="2163763" algn="l"/>
                <a:tab pos="2855913" algn="l"/>
              </a:tabLst>
            </a:pPr>
            <a:r>
              <a:rPr lang="en-US" altLang="en-US" dirty="0"/>
              <a:t>Service the interrupt – careful coding means just several hundred instructions needed</a:t>
            </a:r>
          </a:p>
          <a:p>
            <a:pPr lvl="1">
              <a:tabLst>
                <a:tab pos="2163763" algn="l"/>
                <a:tab pos="2855913" algn="l"/>
              </a:tabLst>
            </a:pPr>
            <a:r>
              <a:rPr lang="en-US" altLang="en-US" dirty="0"/>
              <a:t>Read the page – lots of time</a:t>
            </a:r>
          </a:p>
          <a:p>
            <a:pPr lvl="1">
              <a:tabLst>
                <a:tab pos="2163763" algn="l"/>
                <a:tab pos="2855913" algn="l"/>
              </a:tabLst>
            </a:pPr>
            <a:r>
              <a:rPr lang="en-US" altLang="en-US" dirty="0"/>
              <a:t>Restart the process – again just a small amount of time</a:t>
            </a:r>
          </a:p>
          <a:p>
            <a:pPr>
              <a:tabLst>
                <a:tab pos="2163763" algn="l"/>
                <a:tab pos="2855913" algn="l"/>
              </a:tabLst>
            </a:pPr>
            <a:r>
              <a:rPr lang="en-US" altLang="en-US" dirty="0"/>
              <a:t>Page Fault Rate 0 </a:t>
            </a:r>
            <a:r>
              <a:rPr lang="en-US" altLang="en-US" dirty="0">
                <a:sym typeface="Symbol" panose="05050102010706020507" pitchFamily="18" charset="2"/>
              </a:rPr>
              <a:t> </a:t>
            </a:r>
            <a:r>
              <a:rPr lang="en-US" altLang="en-US" i="1" dirty="0">
                <a:sym typeface="Symbol" panose="05050102010706020507" pitchFamily="18" charset="2"/>
              </a:rPr>
              <a:t>p</a:t>
            </a:r>
            <a:r>
              <a:rPr lang="en-US" altLang="en-US" dirty="0">
                <a:sym typeface="Symbol" panose="05050102010706020507" pitchFamily="18" charset="2"/>
              </a:rPr>
              <a:t>  1</a:t>
            </a:r>
          </a:p>
          <a:p>
            <a:pPr lvl="1">
              <a:tabLst>
                <a:tab pos="2163763" algn="l"/>
                <a:tab pos="2855913" algn="l"/>
              </a:tabLst>
            </a:pPr>
            <a:r>
              <a:rPr lang="en-US" altLang="en-US" dirty="0">
                <a:sym typeface="Symbol" panose="05050102010706020507" pitchFamily="18" charset="2"/>
              </a:rPr>
              <a:t>if </a:t>
            </a:r>
            <a:r>
              <a:rPr lang="en-US" altLang="en-US" i="1" dirty="0">
                <a:sym typeface="Symbol" panose="05050102010706020507" pitchFamily="18" charset="2"/>
              </a:rPr>
              <a:t>p</a:t>
            </a:r>
            <a:r>
              <a:rPr lang="en-US" altLang="en-US" dirty="0">
                <a:sym typeface="Symbol" panose="05050102010706020507" pitchFamily="18" charset="2"/>
              </a:rPr>
              <a:t> = 0 no page faults </a:t>
            </a:r>
          </a:p>
          <a:p>
            <a:pPr lvl="1">
              <a:tabLst>
                <a:tab pos="2163763" algn="l"/>
                <a:tab pos="2855913" algn="l"/>
              </a:tabLst>
            </a:pPr>
            <a:r>
              <a:rPr lang="en-US" altLang="en-US" dirty="0">
                <a:sym typeface="Symbol" panose="05050102010706020507" pitchFamily="18" charset="2"/>
              </a:rPr>
              <a:t>if </a:t>
            </a:r>
            <a:r>
              <a:rPr lang="en-US" altLang="en-US" i="1" dirty="0">
                <a:sym typeface="Symbol" panose="05050102010706020507" pitchFamily="18" charset="2"/>
              </a:rPr>
              <a:t>p</a:t>
            </a:r>
            <a:r>
              <a:rPr lang="en-US" altLang="en-US" dirty="0">
                <a:sym typeface="Symbol" panose="05050102010706020507" pitchFamily="18" charset="2"/>
              </a:rPr>
              <a:t> = 1, every reference is a fault</a:t>
            </a:r>
          </a:p>
          <a:p>
            <a:pPr>
              <a:tabLst>
                <a:tab pos="2163763" algn="l"/>
                <a:tab pos="2855913" algn="l"/>
              </a:tabLst>
            </a:pPr>
            <a:r>
              <a:rPr lang="en-US" altLang="en-US" dirty="0">
                <a:sym typeface="Symbol" panose="05050102010706020507" pitchFamily="18" charset="2"/>
              </a:rPr>
              <a:t>Effective Access Time (EAT)</a:t>
            </a:r>
          </a:p>
          <a:p>
            <a:pPr>
              <a:buFont typeface="Monotype Sorts" pitchFamily="-84" charset="2"/>
              <a:buNone/>
              <a:tabLst>
                <a:tab pos="2163763" algn="l"/>
                <a:tab pos="2855913" algn="l"/>
              </a:tabLst>
            </a:pPr>
            <a:r>
              <a:rPr lang="en-US" altLang="en-US" dirty="0">
                <a:sym typeface="Symbol" panose="05050102010706020507" pitchFamily="18" charset="2"/>
              </a:rPr>
              <a:t>	      EAT = (1 – </a:t>
            </a:r>
            <a:r>
              <a:rPr lang="en-US" altLang="en-US" i="1" dirty="0">
                <a:sym typeface="Symbol" panose="05050102010706020507" pitchFamily="18" charset="2"/>
              </a:rPr>
              <a:t>p</a:t>
            </a:r>
            <a:r>
              <a:rPr lang="en-US" altLang="en-US" dirty="0">
                <a:sym typeface="Symbol" panose="05050102010706020507" pitchFamily="18" charset="2"/>
              </a:rPr>
              <a:t>) x memory access</a:t>
            </a:r>
          </a:p>
          <a:p>
            <a:pPr>
              <a:buFont typeface="Monotype Sorts" pitchFamily="-84" charset="2"/>
              <a:buNone/>
              <a:tabLst>
                <a:tab pos="2163763" algn="l"/>
                <a:tab pos="2855913" algn="l"/>
              </a:tabLst>
            </a:pPr>
            <a:r>
              <a:rPr lang="en-US" altLang="en-US" dirty="0">
                <a:sym typeface="Symbol" panose="05050102010706020507" pitchFamily="18" charset="2"/>
              </a:rPr>
              <a:t>                       + </a:t>
            </a:r>
            <a:r>
              <a:rPr lang="en-US" altLang="en-US" i="1" dirty="0">
                <a:sym typeface="Symbol" panose="05050102010706020507" pitchFamily="18" charset="2"/>
              </a:rPr>
              <a:t>p</a:t>
            </a:r>
            <a:r>
              <a:rPr lang="en-US" altLang="en-US" dirty="0">
                <a:sym typeface="Symbol" panose="05050102010706020507" pitchFamily="18" charset="2"/>
              </a:rPr>
              <a:t> (page fault overhead</a:t>
            </a:r>
          </a:p>
          <a:p>
            <a:pPr>
              <a:buFont typeface="Monotype Sorts" pitchFamily="-84" charset="2"/>
              <a:buNone/>
              <a:tabLst>
                <a:tab pos="2163763" algn="l"/>
                <a:tab pos="2855913" algn="l"/>
              </a:tabLst>
            </a:pPr>
            <a:r>
              <a:rPr lang="en-US" altLang="en-US" dirty="0">
                <a:sym typeface="Symbol" panose="05050102010706020507" pitchFamily="18" charset="2"/>
              </a:rPr>
              <a:t>	                 + swap page out</a:t>
            </a:r>
          </a:p>
          <a:p>
            <a:pPr>
              <a:buFont typeface="Monotype Sorts" pitchFamily="-84" charset="2"/>
              <a:buNone/>
              <a:tabLst>
                <a:tab pos="2163763" algn="l"/>
                <a:tab pos="2855913" algn="l"/>
              </a:tabLst>
            </a:pPr>
            <a:r>
              <a:rPr lang="en-US" altLang="en-US" dirty="0">
                <a:sym typeface="Symbol" panose="05050102010706020507" pitchFamily="18" charset="2"/>
              </a:rPr>
              <a:t>	                 + swap page in )</a:t>
            </a:r>
          </a:p>
          <a:p>
            <a:pPr>
              <a:buFont typeface="Monotype Sorts" pitchFamily="-84" charset="2"/>
              <a:buNone/>
              <a:tabLst>
                <a:tab pos="2163763" algn="l"/>
                <a:tab pos="2855913" algn="l"/>
              </a:tabLst>
            </a:pPr>
            <a:r>
              <a:rPr lang="en-US" altLang="en-US" dirty="0">
                <a:sym typeface="Symbol" panose="05050102010706020507" pitchFamily="18" charset="2"/>
              </a:rPr>
              <a:t>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B0E62A0B-D955-48F0-A13C-C90B2C1490E9}"/>
              </a:ext>
            </a:extLst>
          </p:cNvPr>
          <p:cNvSpPr>
            <a:spLocks noGrp="1" noChangeArrowheads="1"/>
          </p:cNvSpPr>
          <p:nvPr>
            <p:ph type="title"/>
          </p:nvPr>
        </p:nvSpPr>
        <p:spPr>
          <a:xfrm>
            <a:off x="767085" y="223644"/>
            <a:ext cx="7751762" cy="576262"/>
          </a:xfrm>
        </p:spPr>
        <p:txBody>
          <a:bodyPr/>
          <a:lstStyle/>
          <a:p>
            <a:pPr eaLnBrk="1" hangingPunct="1"/>
            <a:r>
              <a:rPr lang="en-US" altLang="en-US" dirty="0"/>
              <a:t>Demand Paging Example</a:t>
            </a:r>
          </a:p>
        </p:txBody>
      </p:sp>
      <p:sp>
        <p:nvSpPr>
          <p:cNvPr id="26627" name="Rectangle 3">
            <a:extLst>
              <a:ext uri="{FF2B5EF4-FFF2-40B4-BE49-F238E27FC236}">
                <a16:creationId xmlns:a16="http://schemas.microsoft.com/office/drawing/2014/main" id="{C8756104-BFEE-4B66-8D8E-DC274456D3B8}"/>
              </a:ext>
            </a:extLst>
          </p:cNvPr>
          <p:cNvSpPr>
            <a:spLocks noGrp="1" noChangeArrowheads="1"/>
          </p:cNvSpPr>
          <p:nvPr>
            <p:ph type="body" idx="1"/>
          </p:nvPr>
        </p:nvSpPr>
        <p:spPr>
          <a:xfrm>
            <a:off x="839756" y="1068388"/>
            <a:ext cx="7669762" cy="4849812"/>
          </a:xfrm>
        </p:spPr>
        <p:txBody>
          <a:bodyPr/>
          <a:lstStyle/>
          <a:p>
            <a:pPr>
              <a:tabLst>
                <a:tab pos="1773238" algn="l"/>
                <a:tab pos="2278063" algn="l"/>
              </a:tabLst>
            </a:pPr>
            <a:r>
              <a:rPr lang="en-US" altLang="en-US" dirty="0"/>
              <a:t>Memory access time = 200 nanoseconds</a:t>
            </a:r>
          </a:p>
          <a:p>
            <a:pPr>
              <a:tabLst>
                <a:tab pos="1773238" algn="l"/>
                <a:tab pos="2278063" algn="l"/>
              </a:tabLst>
            </a:pPr>
            <a:r>
              <a:rPr lang="en-US" altLang="en-US" dirty="0"/>
              <a:t>Average page-fault service time = 8 milliseconds</a:t>
            </a:r>
          </a:p>
          <a:p>
            <a:pPr>
              <a:tabLst>
                <a:tab pos="1773238" algn="l"/>
                <a:tab pos="2278063" algn="l"/>
              </a:tabLst>
            </a:pPr>
            <a:r>
              <a:rPr lang="en-US" altLang="en-US" dirty="0"/>
              <a:t>EAT = (1 – p) x 200 + p (8 milliseconds) </a:t>
            </a:r>
          </a:p>
          <a:p>
            <a:pPr>
              <a:buFont typeface="Monotype Sorts" pitchFamily="-84" charset="2"/>
              <a:buNone/>
              <a:tabLst>
                <a:tab pos="1773238" algn="l"/>
                <a:tab pos="2278063" algn="l"/>
              </a:tabLst>
            </a:pPr>
            <a:r>
              <a:rPr lang="en-US" altLang="en-US" dirty="0"/>
              <a:t>	        = (1 – p  x 200 + p x 8,000,000 </a:t>
            </a:r>
          </a:p>
          <a:p>
            <a:pPr>
              <a:buFont typeface="Monotype Sorts" pitchFamily="-84" charset="2"/>
              <a:buNone/>
              <a:tabLst>
                <a:tab pos="1773238" algn="l"/>
                <a:tab pos="2278063" algn="l"/>
              </a:tabLst>
            </a:pPr>
            <a:r>
              <a:rPr lang="en-US" altLang="en-US" dirty="0"/>
              <a:t>              = 200 + p x 7,999,800</a:t>
            </a:r>
          </a:p>
          <a:p>
            <a:pPr>
              <a:tabLst>
                <a:tab pos="1773238" algn="l"/>
                <a:tab pos="2278063" algn="l"/>
              </a:tabLst>
            </a:pPr>
            <a:r>
              <a:rPr lang="en-US" altLang="en-US" dirty="0"/>
              <a:t>If one access out of 1,000 causes a page fault, then</a:t>
            </a:r>
          </a:p>
          <a:p>
            <a:pPr>
              <a:buFont typeface="Monotype Sorts" pitchFamily="-84" charset="2"/>
              <a:buNone/>
              <a:tabLst>
                <a:tab pos="1773238" algn="l"/>
                <a:tab pos="2278063" algn="l"/>
              </a:tabLst>
            </a:pPr>
            <a:r>
              <a:rPr lang="en-US" altLang="en-US" dirty="0"/>
              <a:t>         EAT = 8.2 microseconds. </a:t>
            </a:r>
          </a:p>
          <a:p>
            <a:pPr>
              <a:buFont typeface="Monotype Sorts" pitchFamily="-84" charset="2"/>
              <a:buNone/>
              <a:tabLst>
                <a:tab pos="1773238" algn="l"/>
                <a:tab pos="2278063" algn="l"/>
              </a:tabLst>
            </a:pPr>
            <a:r>
              <a:rPr lang="en-US" altLang="en-US" dirty="0"/>
              <a:t>      This is a slowdown by a factor of 40!!</a:t>
            </a:r>
          </a:p>
          <a:p>
            <a:pPr>
              <a:tabLst>
                <a:tab pos="1773238" algn="l"/>
                <a:tab pos="2278063" algn="l"/>
              </a:tabLst>
            </a:pPr>
            <a:r>
              <a:rPr lang="en-US" altLang="en-US" dirty="0"/>
              <a:t>If want performance degradation &lt; 10 percent</a:t>
            </a:r>
          </a:p>
          <a:p>
            <a:pPr lvl="1">
              <a:tabLst>
                <a:tab pos="1773238" algn="l"/>
                <a:tab pos="2278063" algn="l"/>
              </a:tabLst>
            </a:pPr>
            <a:r>
              <a:rPr lang="en-US" altLang="en-US" dirty="0"/>
              <a:t>220 &gt; 200 + 7,999,800 x p</a:t>
            </a:r>
            <a:br>
              <a:rPr lang="en-US" altLang="en-US" dirty="0"/>
            </a:br>
            <a:r>
              <a:rPr lang="en-US" altLang="en-US" dirty="0"/>
              <a:t>20 &gt; 7,999,800 x p</a:t>
            </a:r>
          </a:p>
          <a:p>
            <a:pPr lvl="1">
              <a:tabLst>
                <a:tab pos="1773238" algn="l"/>
                <a:tab pos="2278063" algn="l"/>
              </a:tabLst>
            </a:pPr>
            <a:r>
              <a:rPr lang="en-US" altLang="en-US" dirty="0"/>
              <a:t>p &lt; .0000025</a:t>
            </a:r>
          </a:p>
          <a:p>
            <a:pPr lvl="1">
              <a:tabLst>
                <a:tab pos="1773238" algn="l"/>
                <a:tab pos="2278063" algn="l"/>
              </a:tabLst>
            </a:pPr>
            <a:r>
              <a:rPr lang="en-US" altLang="en-US" dirty="0"/>
              <a:t>&lt; one page fault in every 400,000 memory accesses</a:t>
            </a:r>
          </a:p>
          <a:p>
            <a:pPr>
              <a:buFont typeface="Monotype Sorts" pitchFamily="-84" charset="2"/>
              <a:buNone/>
              <a:tabLst>
                <a:tab pos="1773238" algn="l"/>
                <a:tab pos="2278063" algn="l"/>
              </a:tabLst>
            </a:pPr>
            <a:r>
              <a:rPr lang="en-US" altLang="en-US" dirty="0"/>
              <a:t>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1B22C3E1-32B8-4B21-A8D6-B32484188E74}"/>
              </a:ext>
            </a:extLst>
          </p:cNvPr>
          <p:cNvSpPr>
            <a:spLocks noGrp="1"/>
          </p:cNvSpPr>
          <p:nvPr>
            <p:ph type="title"/>
          </p:nvPr>
        </p:nvSpPr>
        <p:spPr>
          <a:xfrm>
            <a:off x="614005" y="238159"/>
            <a:ext cx="8229600" cy="576262"/>
          </a:xfrm>
        </p:spPr>
        <p:txBody>
          <a:bodyPr/>
          <a:lstStyle/>
          <a:p>
            <a:r>
              <a:rPr lang="en-US" altLang="en-US" dirty="0"/>
              <a:t>Demand Paging Optimizations</a:t>
            </a:r>
          </a:p>
        </p:txBody>
      </p:sp>
      <p:sp>
        <p:nvSpPr>
          <p:cNvPr id="27651" name="Content Placeholder 2">
            <a:extLst>
              <a:ext uri="{FF2B5EF4-FFF2-40B4-BE49-F238E27FC236}">
                <a16:creationId xmlns:a16="http://schemas.microsoft.com/office/drawing/2014/main" id="{8BEE743C-DD76-4F41-B07D-C4DE4208A223}"/>
              </a:ext>
            </a:extLst>
          </p:cNvPr>
          <p:cNvSpPr>
            <a:spLocks noGrp="1"/>
          </p:cNvSpPr>
          <p:nvPr>
            <p:ph idx="1"/>
          </p:nvPr>
        </p:nvSpPr>
        <p:spPr>
          <a:xfrm>
            <a:off x="839753" y="1028700"/>
            <a:ext cx="7567030" cy="5232400"/>
          </a:xfrm>
        </p:spPr>
        <p:txBody>
          <a:bodyPr/>
          <a:lstStyle/>
          <a:p>
            <a:r>
              <a:rPr lang="en-US" altLang="en-US" sz="1600" dirty="0"/>
              <a:t>Swap space I/O faster than file system I/O even if on the same device</a:t>
            </a:r>
          </a:p>
          <a:p>
            <a:pPr lvl="1"/>
            <a:r>
              <a:rPr lang="en-US" altLang="en-US" sz="1600" dirty="0"/>
              <a:t>Swap allocated in larger chunks, less management needed than file system</a:t>
            </a:r>
          </a:p>
          <a:p>
            <a:r>
              <a:rPr lang="en-US" altLang="en-US" sz="1600" dirty="0"/>
              <a:t>Copy entire process image to swap space at process load time</a:t>
            </a:r>
          </a:p>
          <a:p>
            <a:pPr lvl="1"/>
            <a:r>
              <a:rPr lang="en-US" altLang="en-US" sz="1600" dirty="0"/>
              <a:t>Then page in and out of swap space</a:t>
            </a:r>
          </a:p>
          <a:p>
            <a:pPr lvl="1"/>
            <a:r>
              <a:rPr lang="en-US" altLang="en-US" sz="1600" dirty="0"/>
              <a:t>Used in older BSD Unix</a:t>
            </a:r>
          </a:p>
          <a:p>
            <a:r>
              <a:rPr lang="en-US" altLang="en-US" sz="1600" dirty="0"/>
              <a:t>Demand page in from program binary on disk, but discard rather than paging out when freeing frame</a:t>
            </a:r>
          </a:p>
          <a:p>
            <a:pPr lvl="1"/>
            <a:r>
              <a:rPr lang="en-US" altLang="en-US" sz="1600" dirty="0"/>
              <a:t>Used in Solaris and current BSD</a:t>
            </a:r>
          </a:p>
          <a:p>
            <a:pPr lvl="1"/>
            <a:r>
              <a:rPr lang="en-US" altLang="en-US" sz="1600" dirty="0"/>
              <a:t>Still need to write to swap space</a:t>
            </a:r>
          </a:p>
          <a:p>
            <a:pPr lvl="2"/>
            <a:r>
              <a:rPr lang="en-US" altLang="en-US" sz="1600" dirty="0"/>
              <a:t>Pages not associated with a file (like stack and heap) – </a:t>
            </a:r>
            <a:r>
              <a:rPr lang="en-US" altLang="en-US" sz="1600" b="1" dirty="0">
                <a:solidFill>
                  <a:srgbClr val="006699"/>
                </a:solidFill>
                <a:latin typeface="+mj-lt"/>
              </a:rPr>
              <a:t>anonymous</a:t>
            </a:r>
            <a:r>
              <a:rPr lang="en-US" altLang="en-US" sz="1600" dirty="0"/>
              <a:t> </a:t>
            </a:r>
            <a:r>
              <a:rPr lang="en-US" altLang="en-US" sz="1600" b="1" dirty="0">
                <a:solidFill>
                  <a:srgbClr val="3366FF"/>
                </a:solidFill>
              </a:rPr>
              <a:t>memory</a:t>
            </a:r>
          </a:p>
          <a:p>
            <a:pPr lvl="2"/>
            <a:r>
              <a:rPr lang="en-US" altLang="en-US" sz="1600" dirty="0"/>
              <a:t>Pages modified in memory but not yet written back to the file system</a:t>
            </a:r>
          </a:p>
          <a:p>
            <a:r>
              <a:rPr lang="en-US" altLang="en-US" sz="1600" dirty="0"/>
              <a:t>Mobile systems</a:t>
            </a:r>
          </a:p>
          <a:p>
            <a:pPr lvl="1"/>
            <a:r>
              <a:rPr lang="en-US" altLang="en-US" sz="1600" dirty="0"/>
              <a:t>Typically don’t support swapping</a:t>
            </a:r>
          </a:p>
          <a:p>
            <a:pPr lvl="1"/>
            <a:r>
              <a:rPr lang="en-US" altLang="en-US" sz="1600" dirty="0"/>
              <a:t>Instead, demand page from file system and reclaim read-only pages (such as code)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4651B988-8DE7-4632-AA41-76D04EF9ACC6}"/>
              </a:ext>
            </a:extLst>
          </p:cNvPr>
          <p:cNvSpPr>
            <a:spLocks noGrp="1" noChangeArrowheads="1"/>
          </p:cNvSpPr>
          <p:nvPr>
            <p:ph type="title"/>
          </p:nvPr>
        </p:nvSpPr>
        <p:spPr>
          <a:xfrm>
            <a:off x="335901" y="237385"/>
            <a:ext cx="8229600" cy="576262"/>
          </a:xfrm>
        </p:spPr>
        <p:txBody>
          <a:bodyPr/>
          <a:lstStyle/>
          <a:p>
            <a:pPr eaLnBrk="1" hangingPunct="1"/>
            <a:r>
              <a:rPr lang="en-US" altLang="en-US" dirty="0"/>
              <a:t>Copy-on-Write</a:t>
            </a:r>
          </a:p>
        </p:txBody>
      </p:sp>
      <p:sp>
        <p:nvSpPr>
          <p:cNvPr id="28675" name="Rectangle 3">
            <a:extLst>
              <a:ext uri="{FF2B5EF4-FFF2-40B4-BE49-F238E27FC236}">
                <a16:creationId xmlns:a16="http://schemas.microsoft.com/office/drawing/2014/main" id="{ECA58894-B517-4286-8DD6-C84ED96ED10E}"/>
              </a:ext>
            </a:extLst>
          </p:cNvPr>
          <p:cNvSpPr>
            <a:spLocks noGrp="1" noChangeArrowheads="1"/>
          </p:cNvSpPr>
          <p:nvPr>
            <p:ph type="body" idx="1"/>
          </p:nvPr>
        </p:nvSpPr>
        <p:spPr>
          <a:xfrm>
            <a:off x="839756" y="1106488"/>
            <a:ext cx="7725745" cy="4530725"/>
          </a:xfrm>
        </p:spPr>
        <p:txBody>
          <a:bodyPr/>
          <a:lstStyle/>
          <a:p>
            <a:r>
              <a:rPr lang="en-US" altLang="en-US" sz="1600" b="1" dirty="0">
                <a:solidFill>
                  <a:srgbClr val="006699"/>
                </a:solidFill>
                <a:latin typeface="+mj-lt"/>
              </a:rPr>
              <a:t>Copy-on-Write</a:t>
            </a:r>
            <a:r>
              <a:rPr lang="en-US" altLang="en-US" sz="1600" b="1" dirty="0">
                <a:solidFill>
                  <a:srgbClr val="3366FF"/>
                </a:solidFill>
              </a:rPr>
              <a:t> </a:t>
            </a:r>
            <a:r>
              <a:rPr lang="en-US" altLang="en-US" sz="1600" dirty="0"/>
              <a:t>(COW) allows both parent and child processes to initially </a:t>
            </a:r>
            <a:r>
              <a:rPr lang="en-US" altLang="en-US" sz="1600" b="1" i="1" dirty="0"/>
              <a:t>share</a:t>
            </a:r>
            <a:r>
              <a:rPr lang="en-US" altLang="en-US" sz="1600" dirty="0"/>
              <a:t> the same pages in memory</a:t>
            </a:r>
          </a:p>
          <a:p>
            <a:pPr lvl="1"/>
            <a:r>
              <a:rPr lang="en-US" altLang="en-US" sz="1600" dirty="0"/>
              <a:t>If either process modifies a shared page, only then is the page copied</a:t>
            </a:r>
          </a:p>
          <a:p>
            <a:r>
              <a:rPr lang="en-US" altLang="en-US" sz="1600" dirty="0"/>
              <a:t>COW allows more efficient process creation as only modified pages are copied</a:t>
            </a:r>
          </a:p>
          <a:p>
            <a:r>
              <a:rPr lang="en-US" altLang="en-US" sz="1600" dirty="0"/>
              <a:t>In general, free pages are allocated from a </a:t>
            </a:r>
            <a:r>
              <a:rPr lang="en-US" altLang="en-US" sz="1600" b="1" dirty="0">
                <a:solidFill>
                  <a:srgbClr val="006699"/>
                </a:solidFill>
                <a:latin typeface="+mj-lt"/>
              </a:rPr>
              <a:t>pool</a:t>
            </a:r>
            <a:r>
              <a:rPr lang="en-US" altLang="en-US" sz="1600" dirty="0">
                <a:solidFill>
                  <a:srgbClr val="3366FF"/>
                </a:solidFill>
              </a:rPr>
              <a:t> </a:t>
            </a:r>
            <a:r>
              <a:rPr lang="en-US" altLang="en-US" sz="1600" dirty="0"/>
              <a:t>of </a:t>
            </a:r>
            <a:r>
              <a:rPr lang="en-US" altLang="en-US" sz="1600" b="1" dirty="0">
                <a:solidFill>
                  <a:srgbClr val="006699"/>
                </a:solidFill>
                <a:latin typeface="+mj-lt"/>
              </a:rPr>
              <a:t>zero-fill-on-demand</a:t>
            </a:r>
            <a:r>
              <a:rPr lang="en-US" altLang="en-US" sz="1600" b="1" dirty="0">
                <a:solidFill>
                  <a:srgbClr val="3366FF"/>
                </a:solidFill>
              </a:rPr>
              <a:t> </a:t>
            </a:r>
            <a:r>
              <a:rPr lang="en-US" altLang="en-US" sz="1600" dirty="0"/>
              <a:t>pages</a:t>
            </a:r>
          </a:p>
          <a:p>
            <a:pPr lvl="1"/>
            <a:r>
              <a:rPr lang="en-US" altLang="en-US" sz="1600" dirty="0"/>
              <a:t>Pool should always have free frames for fast demand page execution</a:t>
            </a:r>
          </a:p>
          <a:p>
            <a:pPr lvl="2"/>
            <a:r>
              <a:rPr lang="en-US" altLang="en-US" sz="1600" dirty="0"/>
              <a:t>Don’t want to have to free a frame as well as other processing on page fault</a:t>
            </a:r>
          </a:p>
          <a:p>
            <a:pPr lvl="1"/>
            <a:r>
              <a:rPr lang="en-US" altLang="en-US" sz="1600" dirty="0"/>
              <a:t>Why zero-out a page before allocating it?</a:t>
            </a:r>
          </a:p>
          <a:p>
            <a:r>
              <a:rPr lang="en-US" altLang="en-US" sz="1600" dirty="0" err="1">
                <a:latin typeface="Courier New" panose="02070309020205020404" pitchFamily="49" charset="0"/>
                <a:cs typeface="Courier New" panose="02070309020205020404" pitchFamily="49" charset="0"/>
              </a:rPr>
              <a:t>vfork</a:t>
            </a:r>
            <a:r>
              <a:rPr lang="en-US" altLang="en-US" sz="1600" dirty="0">
                <a:latin typeface="Courier New" panose="02070309020205020404" pitchFamily="49" charset="0"/>
                <a:cs typeface="Courier New" panose="02070309020205020404" pitchFamily="49" charset="0"/>
              </a:rPr>
              <a:t>()</a:t>
            </a:r>
            <a:r>
              <a:rPr lang="en-US" altLang="en-US" sz="1600" dirty="0"/>
              <a:t> variation on </a:t>
            </a:r>
            <a:r>
              <a:rPr lang="en-US" altLang="en-US" sz="1600" dirty="0">
                <a:latin typeface="Courier New" panose="02070309020205020404" pitchFamily="49" charset="0"/>
                <a:cs typeface="Courier New" panose="02070309020205020404" pitchFamily="49" charset="0"/>
              </a:rPr>
              <a:t>fork() </a:t>
            </a:r>
            <a:r>
              <a:rPr lang="en-US" altLang="en-US" sz="1600" dirty="0"/>
              <a:t>system call has parent suspend and child using copy-on-write address space of parent</a:t>
            </a:r>
          </a:p>
          <a:p>
            <a:pPr lvl="1"/>
            <a:r>
              <a:rPr lang="en-US" altLang="en-US" sz="1600" dirty="0"/>
              <a:t>Designed to have child call </a:t>
            </a:r>
            <a:r>
              <a:rPr lang="en-US" altLang="en-US" sz="1600" dirty="0">
                <a:latin typeface="Courier New" panose="02070309020205020404" pitchFamily="49" charset="0"/>
                <a:cs typeface="Courier New" panose="02070309020205020404" pitchFamily="49" charset="0"/>
              </a:rPr>
              <a:t>exec()</a:t>
            </a:r>
          </a:p>
          <a:p>
            <a:pPr lvl="1"/>
            <a:r>
              <a:rPr lang="en-US" altLang="en-US" sz="1600" dirty="0"/>
              <a:t>Very efficient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58ABE1A7-0079-4C5D-AA2D-D1C316571733}"/>
              </a:ext>
            </a:extLst>
          </p:cNvPr>
          <p:cNvSpPr>
            <a:spLocks noGrp="1" noChangeArrowheads="1"/>
          </p:cNvSpPr>
          <p:nvPr>
            <p:ph type="title"/>
          </p:nvPr>
        </p:nvSpPr>
        <p:spPr>
          <a:xfrm>
            <a:off x="806965" y="236344"/>
            <a:ext cx="7791450" cy="576262"/>
          </a:xfrm>
        </p:spPr>
        <p:txBody>
          <a:bodyPr/>
          <a:lstStyle/>
          <a:p>
            <a:pPr eaLnBrk="1" hangingPunct="1"/>
            <a:r>
              <a:rPr lang="en-US" altLang="en-US" dirty="0"/>
              <a:t>Before Process 1 Modifies Page C</a:t>
            </a:r>
          </a:p>
        </p:txBody>
      </p:sp>
      <p:pic>
        <p:nvPicPr>
          <p:cNvPr id="29699" name="Picture 4" descr="9">
            <a:extLst>
              <a:ext uri="{FF2B5EF4-FFF2-40B4-BE49-F238E27FC236}">
                <a16:creationId xmlns:a16="http://schemas.microsoft.com/office/drawing/2014/main" id="{BC34FA32-F8B2-44C4-BE2E-AA1E082121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2700" y="1354138"/>
            <a:ext cx="7339013"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A963B4BF-36A7-4A02-8DD4-DE6998EE709C}"/>
              </a:ext>
            </a:extLst>
          </p:cNvPr>
          <p:cNvSpPr>
            <a:spLocks noGrp="1" noChangeArrowheads="1"/>
          </p:cNvSpPr>
          <p:nvPr>
            <p:ph type="title"/>
          </p:nvPr>
        </p:nvSpPr>
        <p:spPr>
          <a:xfrm>
            <a:off x="777030" y="231420"/>
            <a:ext cx="7810500" cy="576262"/>
          </a:xfrm>
        </p:spPr>
        <p:txBody>
          <a:bodyPr/>
          <a:lstStyle/>
          <a:p>
            <a:pPr eaLnBrk="1" hangingPunct="1"/>
            <a:r>
              <a:rPr lang="en-US" altLang="en-US" dirty="0"/>
              <a:t>After Process 1 Modifies Page C</a:t>
            </a:r>
          </a:p>
        </p:txBody>
      </p:sp>
      <p:pic>
        <p:nvPicPr>
          <p:cNvPr id="30723" name="Picture 4" descr="9">
            <a:extLst>
              <a:ext uri="{FF2B5EF4-FFF2-40B4-BE49-F238E27FC236}">
                <a16:creationId xmlns:a16="http://schemas.microsoft.com/office/drawing/2014/main" id="{C5BC398E-0436-4102-B16B-52CDFD1D60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8300" y="1319213"/>
            <a:ext cx="6403975" cy="29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6C488EA0-8C3D-457E-9DD0-39B97907401E}"/>
              </a:ext>
            </a:extLst>
          </p:cNvPr>
          <p:cNvSpPr>
            <a:spLocks noGrp="1" noChangeArrowheads="1"/>
          </p:cNvSpPr>
          <p:nvPr>
            <p:ph type="title"/>
          </p:nvPr>
        </p:nvSpPr>
        <p:spPr>
          <a:xfrm>
            <a:off x="1047909" y="237771"/>
            <a:ext cx="7869237" cy="576262"/>
          </a:xfrm>
        </p:spPr>
        <p:txBody>
          <a:bodyPr/>
          <a:lstStyle/>
          <a:p>
            <a:pPr eaLnBrk="1" hangingPunct="1"/>
            <a:r>
              <a:rPr lang="en-US" altLang="en-US" sz="3000" dirty="0"/>
              <a:t>What Happens if There is no Free Frame?</a:t>
            </a:r>
          </a:p>
        </p:txBody>
      </p:sp>
      <p:sp>
        <p:nvSpPr>
          <p:cNvPr id="31747" name="Rectangle 3">
            <a:extLst>
              <a:ext uri="{FF2B5EF4-FFF2-40B4-BE49-F238E27FC236}">
                <a16:creationId xmlns:a16="http://schemas.microsoft.com/office/drawing/2014/main" id="{7C4E993E-0F50-409F-A8A7-195A5B940BFA}"/>
              </a:ext>
            </a:extLst>
          </p:cNvPr>
          <p:cNvSpPr>
            <a:spLocks noGrp="1" noChangeArrowheads="1"/>
          </p:cNvSpPr>
          <p:nvPr>
            <p:ph type="body" idx="1"/>
          </p:nvPr>
        </p:nvSpPr>
        <p:spPr>
          <a:xfrm>
            <a:off x="858417" y="1133475"/>
            <a:ext cx="7679093" cy="4511675"/>
          </a:xfrm>
        </p:spPr>
        <p:txBody>
          <a:bodyPr/>
          <a:lstStyle/>
          <a:p>
            <a:r>
              <a:rPr lang="en-US" altLang="en-US" dirty="0"/>
              <a:t>Used up by process pages</a:t>
            </a:r>
          </a:p>
          <a:p>
            <a:r>
              <a:rPr lang="en-US" altLang="en-US" dirty="0"/>
              <a:t>Also in demand from the kernel, I/O buffers, </a:t>
            </a:r>
            <a:r>
              <a:rPr lang="en-US" altLang="en-US" dirty="0" err="1"/>
              <a:t>etc</a:t>
            </a:r>
            <a:endParaRPr lang="en-US" altLang="en-US" dirty="0"/>
          </a:p>
          <a:p>
            <a:r>
              <a:rPr lang="en-US" altLang="en-US" dirty="0"/>
              <a:t>How much to allocate to each?</a:t>
            </a:r>
          </a:p>
          <a:p>
            <a:r>
              <a:rPr lang="en-US" altLang="en-US" dirty="0"/>
              <a:t>Page replacement – find some page in memory, but not really in use, page it out</a:t>
            </a:r>
          </a:p>
          <a:p>
            <a:pPr lvl="1"/>
            <a:r>
              <a:rPr lang="en-US" altLang="en-US" dirty="0"/>
              <a:t>Algorithm – terminate? swap out? replace the page?</a:t>
            </a:r>
          </a:p>
          <a:p>
            <a:pPr lvl="1"/>
            <a:r>
              <a:rPr lang="en-US" altLang="en-US" dirty="0"/>
              <a:t>Performance – want an algorithm which will result in minimum number of page faults</a:t>
            </a:r>
          </a:p>
          <a:p>
            <a:r>
              <a:rPr lang="en-US" altLang="en-US" dirty="0"/>
              <a:t>Same page may be brought into memory several times</a:t>
            </a:r>
          </a:p>
          <a:p>
            <a:pPr>
              <a:buFont typeface="Monotype Sorts" pitchFamily="-84" charset="2"/>
              <a:buNone/>
            </a:pPr>
            <a:endParaRPr lang="en-US"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70B1EC99-547A-4C3C-A7EB-2C649B5A3708}"/>
              </a:ext>
            </a:extLst>
          </p:cNvPr>
          <p:cNvSpPr>
            <a:spLocks noGrp="1" noChangeArrowheads="1"/>
          </p:cNvSpPr>
          <p:nvPr>
            <p:ph type="title"/>
          </p:nvPr>
        </p:nvSpPr>
        <p:spPr>
          <a:xfrm>
            <a:off x="982663" y="232587"/>
            <a:ext cx="7704137" cy="576262"/>
          </a:xfrm>
        </p:spPr>
        <p:txBody>
          <a:bodyPr/>
          <a:lstStyle/>
          <a:p>
            <a:pPr eaLnBrk="1" hangingPunct="1"/>
            <a:r>
              <a:rPr lang="en-US" altLang="en-US" dirty="0"/>
              <a:t>Chapter 10:  Virtual Memory</a:t>
            </a:r>
          </a:p>
        </p:txBody>
      </p:sp>
      <p:sp>
        <p:nvSpPr>
          <p:cNvPr id="5123" name="Rectangle 3">
            <a:extLst>
              <a:ext uri="{FF2B5EF4-FFF2-40B4-BE49-F238E27FC236}">
                <a16:creationId xmlns:a16="http://schemas.microsoft.com/office/drawing/2014/main" id="{4A23357C-07C3-4F42-A857-16101A8BADC9}"/>
              </a:ext>
            </a:extLst>
          </p:cNvPr>
          <p:cNvSpPr>
            <a:spLocks noGrp="1" noChangeArrowheads="1"/>
          </p:cNvSpPr>
          <p:nvPr>
            <p:ph type="body" idx="1"/>
          </p:nvPr>
        </p:nvSpPr>
        <p:spPr>
          <a:xfrm>
            <a:off x="838200" y="1123950"/>
            <a:ext cx="7704137" cy="4530725"/>
          </a:xfrm>
        </p:spPr>
        <p:txBody>
          <a:bodyPr/>
          <a:lstStyle/>
          <a:p>
            <a:r>
              <a:rPr lang="en-US" altLang="en-US" dirty="0"/>
              <a:t>Background</a:t>
            </a:r>
          </a:p>
          <a:p>
            <a:r>
              <a:rPr lang="en-US" altLang="en-US" dirty="0"/>
              <a:t>Demand Paging</a:t>
            </a:r>
          </a:p>
          <a:p>
            <a:r>
              <a:rPr lang="en-US" altLang="en-US" dirty="0"/>
              <a:t>Copy-on-Write</a:t>
            </a:r>
          </a:p>
          <a:p>
            <a:r>
              <a:rPr lang="en-US" altLang="en-US" dirty="0"/>
              <a:t>Page Replacement</a:t>
            </a:r>
          </a:p>
          <a:p>
            <a:r>
              <a:rPr lang="en-US" altLang="en-US" dirty="0"/>
              <a:t>Allocation of Frames </a:t>
            </a:r>
          </a:p>
          <a:p>
            <a:r>
              <a:rPr lang="en-US" altLang="en-US" dirty="0"/>
              <a:t>Thrashing</a:t>
            </a:r>
          </a:p>
          <a:p>
            <a:r>
              <a:rPr lang="en-US" altLang="en-US" dirty="0"/>
              <a:t>Memory-Mapped Files</a:t>
            </a:r>
          </a:p>
          <a:p>
            <a:r>
              <a:rPr lang="en-US" altLang="en-US" dirty="0"/>
              <a:t>Allocating Kernel Memory</a:t>
            </a:r>
          </a:p>
          <a:p>
            <a:r>
              <a:rPr lang="en-US" altLang="en-US" dirty="0"/>
              <a:t>Other Considerations</a:t>
            </a:r>
          </a:p>
          <a:p>
            <a:r>
              <a:rPr lang="en-US" altLang="en-US" dirty="0"/>
              <a:t>Operating-System Examples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9B00CC0E-9E33-4072-9D8C-43E000475714}"/>
              </a:ext>
            </a:extLst>
          </p:cNvPr>
          <p:cNvSpPr>
            <a:spLocks noGrp="1" noChangeArrowheads="1"/>
          </p:cNvSpPr>
          <p:nvPr>
            <p:ph type="title"/>
          </p:nvPr>
        </p:nvSpPr>
        <p:spPr>
          <a:xfrm>
            <a:off x="831394" y="235568"/>
            <a:ext cx="7724775" cy="576262"/>
          </a:xfrm>
        </p:spPr>
        <p:txBody>
          <a:bodyPr/>
          <a:lstStyle/>
          <a:p>
            <a:pPr eaLnBrk="1" hangingPunct="1"/>
            <a:r>
              <a:rPr lang="en-US" altLang="en-US" dirty="0"/>
              <a:t>Page Replacement</a:t>
            </a:r>
          </a:p>
        </p:txBody>
      </p:sp>
      <p:sp>
        <p:nvSpPr>
          <p:cNvPr id="32771" name="Rectangle 3">
            <a:extLst>
              <a:ext uri="{FF2B5EF4-FFF2-40B4-BE49-F238E27FC236}">
                <a16:creationId xmlns:a16="http://schemas.microsoft.com/office/drawing/2014/main" id="{55125108-1B16-48F4-B19C-7A4934EC1D7E}"/>
              </a:ext>
            </a:extLst>
          </p:cNvPr>
          <p:cNvSpPr>
            <a:spLocks noGrp="1" noChangeArrowheads="1"/>
          </p:cNvSpPr>
          <p:nvPr>
            <p:ph type="body" idx="1"/>
          </p:nvPr>
        </p:nvSpPr>
        <p:spPr>
          <a:xfrm>
            <a:off x="831394" y="1190625"/>
            <a:ext cx="7724775" cy="4530725"/>
          </a:xfrm>
        </p:spPr>
        <p:txBody>
          <a:bodyPr/>
          <a:lstStyle/>
          <a:p>
            <a:r>
              <a:rPr lang="en-US" altLang="en-US" dirty="0"/>
              <a:t>Prevent </a:t>
            </a:r>
            <a:r>
              <a:rPr lang="en-US" altLang="en-US" b="1" dirty="0">
                <a:solidFill>
                  <a:srgbClr val="006699"/>
                </a:solidFill>
                <a:latin typeface="+mj-lt"/>
              </a:rPr>
              <a:t>over-allocation</a:t>
            </a:r>
            <a:r>
              <a:rPr lang="en-US" altLang="en-US" dirty="0"/>
              <a:t> of memory by modifying page-fault service routine to include page replacement</a:t>
            </a:r>
          </a:p>
          <a:p>
            <a:r>
              <a:rPr lang="en-US" altLang="en-US" dirty="0"/>
              <a:t>Use </a:t>
            </a:r>
            <a:r>
              <a:rPr lang="en-US" altLang="en-US" b="1" dirty="0">
                <a:solidFill>
                  <a:srgbClr val="006699"/>
                </a:solidFill>
                <a:latin typeface="+mj-lt"/>
              </a:rPr>
              <a:t>modify</a:t>
            </a:r>
            <a:r>
              <a:rPr lang="en-US" altLang="en-US" b="1" dirty="0">
                <a:solidFill>
                  <a:srgbClr val="3366FF"/>
                </a:solidFill>
              </a:rPr>
              <a:t> </a:t>
            </a:r>
            <a:r>
              <a:rPr lang="en-US" altLang="en-US" dirty="0"/>
              <a:t>(</a:t>
            </a:r>
            <a:r>
              <a:rPr lang="en-US" altLang="en-US" b="1" dirty="0">
                <a:solidFill>
                  <a:srgbClr val="006699"/>
                </a:solidFill>
                <a:latin typeface="+mj-lt"/>
              </a:rPr>
              <a:t>dirty</a:t>
            </a:r>
            <a:r>
              <a:rPr lang="en-US" altLang="en-US" dirty="0"/>
              <a:t>)</a:t>
            </a:r>
            <a:r>
              <a:rPr lang="en-US" altLang="en-US" b="1" dirty="0">
                <a:solidFill>
                  <a:srgbClr val="3366FF"/>
                </a:solidFill>
              </a:rPr>
              <a:t> </a:t>
            </a:r>
            <a:r>
              <a:rPr lang="en-US" altLang="en-US" b="1" dirty="0">
                <a:solidFill>
                  <a:srgbClr val="006699"/>
                </a:solidFill>
                <a:latin typeface="+mj-lt"/>
              </a:rPr>
              <a:t>bit</a:t>
            </a:r>
            <a:r>
              <a:rPr lang="en-US" altLang="en-US" b="1" dirty="0">
                <a:solidFill>
                  <a:srgbClr val="3366FF"/>
                </a:solidFill>
              </a:rPr>
              <a:t> </a:t>
            </a:r>
            <a:r>
              <a:rPr lang="en-US" altLang="en-US" dirty="0"/>
              <a:t>to reduce overhead of page transfers – only modified pages are written to disk</a:t>
            </a:r>
          </a:p>
          <a:p>
            <a:r>
              <a:rPr lang="en-US" altLang="en-US" dirty="0"/>
              <a:t>Page replacement completes separation between logical memory and physical memory – large virtual memory can be provided on a smaller physical memory</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760E5859-1ADF-409F-B8A3-01A46FD0EFA6}"/>
              </a:ext>
            </a:extLst>
          </p:cNvPr>
          <p:cNvSpPr>
            <a:spLocks noGrp="1" noChangeArrowheads="1"/>
          </p:cNvSpPr>
          <p:nvPr>
            <p:ph type="title"/>
          </p:nvPr>
        </p:nvSpPr>
        <p:spPr>
          <a:xfrm>
            <a:off x="993775" y="235568"/>
            <a:ext cx="7693025" cy="576262"/>
          </a:xfrm>
        </p:spPr>
        <p:txBody>
          <a:bodyPr/>
          <a:lstStyle/>
          <a:p>
            <a:pPr eaLnBrk="1" hangingPunct="1"/>
            <a:r>
              <a:rPr lang="en-US" altLang="en-US" dirty="0"/>
              <a:t>Need For Page Replacement</a:t>
            </a:r>
          </a:p>
        </p:txBody>
      </p:sp>
      <p:pic>
        <p:nvPicPr>
          <p:cNvPr id="33795" name="Picture 4" descr="B:\os-book\os10-dir\Slides-WORK-area\Figures-dir\ch10\JPG-dir\10_09.jpg">
            <a:extLst>
              <a:ext uri="{FF2B5EF4-FFF2-40B4-BE49-F238E27FC236}">
                <a16:creationId xmlns:a16="http://schemas.microsoft.com/office/drawing/2014/main" id="{74BEFCE0-4636-4163-8B0B-DF7F5FF024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7950" y="1357313"/>
            <a:ext cx="6786563" cy="441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DA23D0E3-2B35-4747-8B9E-6B7BFD7D4063}"/>
              </a:ext>
            </a:extLst>
          </p:cNvPr>
          <p:cNvSpPr>
            <a:spLocks noGrp="1" noChangeArrowheads="1"/>
          </p:cNvSpPr>
          <p:nvPr>
            <p:ph type="title"/>
          </p:nvPr>
        </p:nvSpPr>
        <p:spPr>
          <a:xfrm>
            <a:off x="976860" y="238161"/>
            <a:ext cx="7607300" cy="576262"/>
          </a:xfrm>
        </p:spPr>
        <p:txBody>
          <a:bodyPr/>
          <a:lstStyle/>
          <a:p>
            <a:pPr eaLnBrk="1" hangingPunct="1"/>
            <a:r>
              <a:rPr lang="en-US" altLang="en-US" dirty="0"/>
              <a:t>Basic Page Replacement</a:t>
            </a:r>
          </a:p>
        </p:txBody>
      </p:sp>
      <p:sp>
        <p:nvSpPr>
          <p:cNvPr id="34819" name="Rectangle 3">
            <a:extLst>
              <a:ext uri="{FF2B5EF4-FFF2-40B4-BE49-F238E27FC236}">
                <a16:creationId xmlns:a16="http://schemas.microsoft.com/office/drawing/2014/main" id="{36D9B5FA-26B2-48A5-8A7B-413D741468EE}"/>
              </a:ext>
            </a:extLst>
          </p:cNvPr>
          <p:cNvSpPr>
            <a:spLocks noGrp="1" noChangeArrowheads="1"/>
          </p:cNvSpPr>
          <p:nvPr>
            <p:ph type="body" idx="1"/>
          </p:nvPr>
        </p:nvSpPr>
        <p:spPr>
          <a:xfrm>
            <a:off x="858416" y="1122363"/>
            <a:ext cx="7607299" cy="4457700"/>
          </a:xfrm>
        </p:spPr>
        <p:txBody>
          <a:bodyPr/>
          <a:lstStyle/>
          <a:p>
            <a:pPr marL="379413" indent="-379413">
              <a:buFont typeface="Monotype Sorts" pitchFamily="-84" charset="2"/>
              <a:buAutoNum type="arabicPeriod"/>
            </a:pPr>
            <a:r>
              <a:rPr lang="en-US" altLang="en-US" dirty="0"/>
              <a:t>Find the location of the desired page on disk</a:t>
            </a:r>
          </a:p>
          <a:p>
            <a:pPr marL="379413" indent="-379413">
              <a:buFont typeface="Monotype Sorts" pitchFamily="-84" charset="2"/>
              <a:buAutoNum type="arabicPeriod"/>
            </a:pPr>
            <a:r>
              <a:rPr lang="en-US" altLang="en-US" dirty="0"/>
              <a:t>Find a free frame:</a:t>
            </a:r>
            <a:br>
              <a:rPr lang="en-US" altLang="en-US" dirty="0"/>
            </a:br>
            <a:r>
              <a:rPr lang="en-US" altLang="en-US" dirty="0"/>
              <a:t>   -  If there is a free frame, use it</a:t>
            </a:r>
            <a:br>
              <a:rPr lang="en-US" altLang="en-US" dirty="0"/>
            </a:br>
            <a:r>
              <a:rPr lang="en-US" altLang="en-US" dirty="0"/>
              <a:t>   -  If there is no free frame, use a page replacement algorithm to select a </a:t>
            </a:r>
            <a:r>
              <a:rPr lang="en-US" altLang="en-US" b="1" dirty="0">
                <a:solidFill>
                  <a:srgbClr val="006699"/>
                </a:solidFill>
                <a:latin typeface="+mj-lt"/>
              </a:rPr>
              <a:t>victim</a:t>
            </a:r>
            <a:r>
              <a:rPr lang="en-US" altLang="en-US" dirty="0">
                <a:solidFill>
                  <a:srgbClr val="3366FF"/>
                </a:solidFill>
              </a:rPr>
              <a:t> </a:t>
            </a:r>
            <a:r>
              <a:rPr lang="en-US" altLang="en-US" b="1" dirty="0">
                <a:solidFill>
                  <a:srgbClr val="006699"/>
                </a:solidFill>
                <a:latin typeface="+mj-lt"/>
              </a:rPr>
              <a:t>frame</a:t>
            </a:r>
            <a:r>
              <a:rPr lang="en-US" altLang="en-US" b="1" dirty="0">
                <a:solidFill>
                  <a:srgbClr val="3366FF"/>
                </a:solidFill>
              </a:rPr>
              <a:t/>
            </a:r>
            <a:br>
              <a:rPr lang="en-US" altLang="en-US" b="1" dirty="0">
                <a:solidFill>
                  <a:srgbClr val="3366FF"/>
                </a:solidFill>
              </a:rPr>
            </a:br>
            <a:r>
              <a:rPr lang="en-US" altLang="en-US" b="1" dirty="0">
                <a:solidFill>
                  <a:srgbClr val="3366FF"/>
                </a:solidFill>
              </a:rPr>
              <a:t>   </a:t>
            </a:r>
            <a:r>
              <a:rPr lang="en-US" altLang="en-US" dirty="0"/>
              <a:t>-</a:t>
            </a:r>
            <a:r>
              <a:rPr lang="en-US" altLang="en-US" b="1" dirty="0"/>
              <a:t>  </a:t>
            </a:r>
            <a:r>
              <a:rPr lang="en-US" altLang="en-US" dirty="0"/>
              <a:t>Write victim frame to disk if dirty</a:t>
            </a:r>
          </a:p>
          <a:p>
            <a:pPr marL="379413" indent="-379413">
              <a:buFont typeface="Monotype Sorts" pitchFamily="-84" charset="2"/>
              <a:buAutoNum type="arabicPeriod"/>
            </a:pPr>
            <a:r>
              <a:rPr lang="en-US" altLang="en-US" dirty="0"/>
              <a:t>Bring  the desired page into the (newly) free frame; update the page and frame tables</a:t>
            </a:r>
          </a:p>
          <a:p>
            <a:pPr marL="379413" indent="-379413">
              <a:buFont typeface="Monotype Sorts" pitchFamily="-84" charset="2"/>
              <a:buAutoNum type="arabicPeriod"/>
            </a:pPr>
            <a:r>
              <a:rPr lang="en-US" altLang="en-US" dirty="0"/>
              <a:t>Continue the process by restarting the instruction that caused the trap</a:t>
            </a:r>
          </a:p>
          <a:p>
            <a:pPr marL="379413" indent="-379413">
              <a:buFont typeface="Monotype Sorts" pitchFamily="-84" charset="2"/>
              <a:buNone/>
            </a:pPr>
            <a:r>
              <a:rPr lang="en-US" altLang="en-US" dirty="0"/>
              <a:t> </a:t>
            </a:r>
          </a:p>
          <a:p>
            <a:pPr marL="379413" indent="-379413">
              <a:buFont typeface="Monotype Sorts" pitchFamily="-84" charset="2"/>
              <a:buNone/>
            </a:pPr>
            <a:r>
              <a:rPr lang="en-US" altLang="en-US" dirty="0"/>
              <a:t>Note now potentially 2 page transfers for page fault – increasing EAT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02C4BFB3-B09C-4707-8DF8-9335F3398BAF}"/>
              </a:ext>
            </a:extLst>
          </p:cNvPr>
          <p:cNvSpPr>
            <a:spLocks noGrp="1" noChangeArrowheads="1"/>
          </p:cNvSpPr>
          <p:nvPr>
            <p:ph type="title"/>
          </p:nvPr>
        </p:nvSpPr>
        <p:spPr>
          <a:xfrm>
            <a:off x="882389" y="222868"/>
            <a:ext cx="7664450" cy="576262"/>
          </a:xfrm>
        </p:spPr>
        <p:txBody>
          <a:bodyPr/>
          <a:lstStyle/>
          <a:p>
            <a:pPr eaLnBrk="1" hangingPunct="1"/>
            <a:r>
              <a:rPr lang="en-US" altLang="en-US" dirty="0"/>
              <a:t>Page Replacement</a:t>
            </a:r>
          </a:p>
        </p:txBody>
      </p:sp>
      <p:pic>
        <p:nvPicPr>
          <p:cNvPr id="35843" name="Picture 4" descr="9">
            <a:extLst>
              <a:ext uri="{FF2B5EF4-FFF2-40B4-BE49-F238E27FC236}">
                <a16:creationId xmlns:a16="http://schemas.microsoft.com/office/drawing/2014/main" id="{632D2467-D729-4E96-ABE0-D5CF1AD391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500" y="1223963"/>
            <a:ext cx="6267450" cy="461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047214C7-1AE6-4D0E-9FB9-EBC768731FBD}"/>
              </a:ext>
            </a:extLst>
          </p:cNvPr>
          <p:cNvSpPr>
            <a:spLocks noGrp="1" noChangeArrowheads="1"/>
          </p:cNvSpPr>
          <p:nvPr>
            <p:ph type="title"/>
          </p:nvPr>
        </p:nvSpPr>
        <p:spPr>
          <a:xfrm>
            <a:off x="1214945" y="175298"/>
            <a:ext cx="7861041" cy="576262"/>
          </a:xfrm>
        </p:spPr>
        <p:txBody>
          <a:bodyPr/>
          <a:lstStyle/>
          <a:p>
            <a:pPr eaLnBrk="1" hangingPunct="1"/>
            <a:r>
              <a:rPr lang="en-US" altLang="en-US" sz="2800" dirty="0"/>
              <a:t>Page and Frame Replacement Algorithms</a:t>
            </a:r>
          </a:p>
        </p:txBody>
      </p:sp>
      <p:sp>
        <p:nvSpPr>
          <p:cNvPr id="36867" name="Rectangle 3">
            <a:extLst>
              <a:ext uri="{FF2B5EF4-FFF2-40B4-BE49-F238E27FC236}">
                <a16:creationId xmlns:a16="http://schemas.microsoft.com/office/drawing/2014/main" id="{7C092E50-7A55-4657-89B6-77C0309E7E14}"/>
              </a:ext>
            </a:extLst>
          </p:cNvPr>
          <p:cNvSpPr>
            <a:spLocks noGrp="1" noChangeArrowheads="1"/>
          </p:cNvSpPr>
          <p:nvPr>
            <p:ph type="body" idx="1"/>
          </p:nvPr>
        </p:nvSpPr>
        <p:spPr>
          <a:xfrm>
            <a:off x="821094" y="1133475"/>
            <a:ext cx="7679094" cy="4899025"/>
          </a:xfrm>
        </p:spPr>
        <p:txBody>
          <a:bodyPr/>
          <a:lstStyle/>
          <a:p>
            <a:pPr>
              <a:tabLst>
                <a:tab pos="3144838" algn="ctr"/>
              </a:tabLst>
            </a:pPr>
            <a:r>
              <a:rPr lang="en-US" altLang="en-US" b="1" dirty="0">
                <a:solidFill>
                  <a:srgbClr val="006699"/>
                </a:solidFill>
                <a:latin typeface="+mj-lt"/>
              </a:rPr>
              <a:t>Frame-allocation algorithm </a:t>
            </a:r>
            <a:r>
              <a:rPr lang="en-US" altLang="en-US" dirty="0"/>
              <a:t>determines </a:t>
            </a:r>
          </a:p>
          <a:p>
            <a:pPr lvl="1">
              <a:tabLst>
                <a:tab pos="3144838" algn="ctr"/>
              </a:tabLst>
            </a:pPr>
            <a:r>
              <a:rPr lang="en-US" altLang="en-US" dirty="0"/>
              <a:t>How many frames to give each process</a:t>
            </a:r>
          </a:p>
          <a:p>
            <a:pPr lvl="1">
              <a:tabLst>
                <a:tab pos="3144838" algn="ctr"/>
              </a:tabLst>
            </a:pPr>
            <a:r>
              <a:rPr lang="en-US" altLang="en-US" dirty="0"/>
              <a:t>Which frames to replace</a:t>
            </a:r>
          </a:p>
          <a:p>
            <a:pPr>
              <a:tabLst>
                <a:tab pos="3144838" algn="ctr"/>
              </a:tabLst>
            </a:pPr>
            <a:r>
              <a:rPr lang="en-US" altLang="en-US" b="1" dirty="0">
                <a:solidFill>
                  <a:srgbClr val="006699"/>
                </a:solidFill>
                <a:latin typeface="+mj-lt"/>
              </a:rPr>
              <a:t>Page-replacement algorithm</a:t>
            </a:r>
          </a:p>
          <a:p>
            <a:pPr lvl="1">
              <a:tabLst>
                <a:tab pos="3144838" algn="ctr"/>
              </a:tabLst>
            </a:pPr>
            <a:r>
              <a:rPr lang="en-US" altLang="en-US" dirty="0"/>
              <a:t>Want lowest page-fault rate on both first access and re-access</a:t>
            </a:r>
          </a:p>
          <a:p>
            <a:pPr>
              <a:tabLst>
                <a:tab pos="3144838" algn="ctr"/>
              </a:tabLst>
            </a:pPr>
            <a:r>
              <a:rPr lang="en-US" altLang="en-US" dirty="0"/>
              <a:t>Evaluate algorithm by running it on a particular string of memory references (reference string) and computing the number of page faults on that string</a:t>
            </a:r>
          </a:p>
          <a:p>
            <a:pPr lvl="1">
              <a:tabLst>
                <a:tab pos="3144838" algn="ctr"/>
              </a:tabLst>
            </a:pPr>
            <a:r>
              <a:rPr lang="en-US" altLang="en-US" dirty="0"/>
              <a:t>String is just page numbers, not full addresses</a:t>
            </a:r>
          </a:p>
          <a:p>
            <a:pPr lvl="1">
              <a:tabLst>
                <a:tab pos="3144838" algn="ctr"/>
              </a:tabLst>
            </a:pPr>
            <a:r>
              <a:rPr lang="en-US" altLang="en-US" dirty="0"/>
              <a:t>Repeated access to the same page does not cause a page fault</a:t>
            </a:r>
          </a:p>
          <a:p>
            <a:pPr lvl="1">
              <a:tabLst>
                <a:tab pos="3144838" algn="ctr"/>
              </a:tabLst>
            </a:pPr>
            <a:r>
              <a:rPr lang="en-US" altLang="en-US" dirty="0"/>
              <a:t>Results depend on number of frames available</a:t>
            </a:r>
          </a:p>
          <a:p>
            <a:pPr>
              <a:tabLst>
                <a:tab pos="3144838" algn="ctr"/>
              </a:tabLst>
            </a:pPr>
            <a:r>
              <a:rPr lang="en-US" altLang="en-US" dirty="0"/>
              <a:t>In all our examples, the </a:t>
            </a:r>
            <a:r>
              <a:rPr lang="en-US" altLang="en-US" b="1" dirty="0">
                <a:solidFill>
                  <a:srgbClr val="006699"/>
                </a:solidFill>
                <a:latin typeface="+mj-lt"/>
              </a:rPr>
              <a:t>reference</a:t>
            </a:r>
            <a:r>
              <a:rPr lang="en-US" altLang="en-US" b="1" dirty="0">
                <a:solidFill>
                  <a:srgbClr val="3366FF"/>
                </a:solidFill>
              </a:rPr>
              <a:t> </a:t>
            </a:r>
            <a:r>
              <a:rPr lang="en-US" altLang="en-US" b="1" dirty="0">
                <a:solidFill>
                  <a:srgbClr val="006699"/>
                </a:solidFill>
                <a:latin typeface="+mj-lt"/>
              </a:rPr>
              <a:t>string</a:t>
            </a:r>
            <a:r>
              <a:rPr lang="en-US" altLang="en-US" b="1" dirty="0">
                <a:solidFill>
                  <a:srgbClr val="3366FF"/>
                </a:solidFill>
              </a:rPr>
              <a:t> </a:t>
            </a:r>
            <a:r>
              <a:rPr lang="en-US" altLang="en-US" dirty="0"/>
              <a:t>of referenced page numbers is </a:t>
            </a:r>
          </a:p>
          <a:p>
            <a:pPr>
              <a:buFont typeface="Monotype Sorts" pitchFamily="-84" charset="2"/>
              <a:buNone/>
              <a:tabLst>
                <a:tab pos="3144838" algn="ctr"/>
              </a:tabLst>
            </a:pPr>
            <a:r>
              <a:rPr lang="en-US" altLang="en-US" dirty="0"/>
              <a:t>	               </a:t>
            </a:r>
            <a:r>
              <a:rPr lang="en-US" altLang="en-US" b="1" dirty="0">
                <a:solidFill>
                  <a:srgbClr val="FF0000"/>
                </a:solidFill>
              </a:rPr>
              <a:t>7,0,1,2,0,3,0,4,2,3,0,3,0,3,2,1,2,0,1,7,0,1</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238E9DE7-317A-4964-80E7-85DD040FFD38}"/>
              </a:ext>
            </a:extLst>
          </p:cNvPr>
          <p:cNvSpPr>
            <a:spLocks noGrp="1" noChangeArrowheads="1"/>
          </p:cNvSpPr>
          <p:nvPr>
            <p:ph type="title"/>
          </p:nvPr>
        </p:nvSpPr>
        <p:spPr>
          <a:xfrm>
            <a:off x="804155" y="60152"/>
            <a:ext cx="8662696" cy="589980"/>
          </a:xfrm>
        </p:spPr>
        <p:txBody>
          <a:bodyPr/>
          <a:lstStyle/>
          <a:p>
            <a:pPr eaLnBrk="1" hangingPunct="1"/>
            <a:r>
              <a:rPr lang="en-US" altLang="en-US" sz="2400" dirty="0"/>
              <a:t>Graph of Page Faults Versus the Number of Frames</a:t>
            </a:r>
          </a:p>
        </p:txBody>
      </p:sp>
      <p:pic>
        <p:nvPicPr>
          <p:cNvPr id="37891" name="Picture 5">
            <a:extLst>
              <a:ext uri="{FF2B5EF4-FFF2-40B4-BE49-F238E27FC236}">
                <a16:creationId xmlns:a16="http://schemas.microsoft.com/office/drawing/2014/main" id="{6305A72B-A5ED-415A-9B8C-D45FEB5F4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4800" y="1238250"/>
            <a:ext cx="6045200" cy="355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FCA6CF77-12AF-4EC2-89B1-0E20EC3A225C}"/>
              </a:ext>
            </a:extLst>
          </p:cNvPr>
          <p:cNvSpPr>
            <a:spLocks noGrp="1" noChangeArrowheads="1"/>
          </p:cNvSpPr>
          <p:nvPr>
            <p:ph type="title"/>
          </p:nvPr>
        </p:nvSpPr>
        <p:spPr>
          <a:xfrm>
            <a:off x="894735" y="241529"/>
            <a:ext cx="7821612" cy="576262"/>
          </a:xfrm>
        </p:spPr>
        <p:txBody>
          <a:bodyPr/>
          <a:lstStyle/>
          <a:p>
            <a:pPr eaLnBrk="1" hangingPunct="1"/>
            <a:r>
              <a:rPr lang="en-US" altLang="en-US"/>
              <a:t>First-In-First-Out (FIFO) Algorithm</a:t>
            </a:r>
          </a:p>
        </p:txBody>
      </p:sp>
      <p:sp>
        <p:nvSpPr>
          <p:cNvPr id="38915" name="Rectangle 3">
            <a:extLst>
              <a:ext uri="{FF2B5EF4-FFF2-40B4-BE49-F238E27FC236}">
                <a16:creationId xmlns:a16="http://schemas.microsoft.com/office/drawing/2014/main" id="{6D1D5755-163C-4203-ABC8-2DA1622DF8E5}"/>
              </a:ext>
            </a:extLst>
          </p:cNvPr>
          <p:cNvSpPr>
            <a:spLocks noGrp="1" noChangeArrowheads="1"/>
          </p:cNvSpPr>
          <p:nvPr>
            <p:ph type="body" idx="1"/>
          </p:nvPr>
        </p:nvSpPr>
        <p:spPr>
          <a:xfrm>
            <a:off x="894735" y="1052513"/>
            <a:ext cx="7582515" cy="5762625"/>
          </a:xfrm>
        </p:spPr>
        <p:txBody>
          <a:bodyPr/>
          <a:lstStyle/>
          <a:p>
            <a:r>
              <a:rPr lang="en-US" altLang="en-US" dirty="0"/>
              <a:t>Reference string: </a:t>
            </a:r>
            <a:r>
              <a:rPr lang="en-US" altLang="en-US" b="1" dirty="0">
                <a:solidFill>
                  <a:srgbClr val="FF0000"/>
                </a:solidFill>
              </a:rPr>
              <a:t>7,0,1,2,0,3,0,4,2,3,0,3,0,3,2,1,2,0,1,7,0,1</a:t>
            </a:r>
            <a:endParaRPr lang="en-US" altLang="en-US" dirty="0"/>
          </a:p>
          <a:p>
            <a:r>
              <a:rPr lang="en-US" altLang="en-US" dirty="0"/>
              <a:t>3 frames (3 pages can be in memory at a time per process)</a:t>
            </a:r>
          </a:p>
          <a:p>
            <a:pPr>
              <a:buFont typeface="Monotype Sorts" pitchFamily="-84" charset="2"/>
              <a:buNone/>
            </a:pPr>
            <a:endParaRPr lang="en-US" altLang="en-US" dirty="0"/>
          </a:p>
          <a:p>
            <a:pPr>
              <a:buFont typeface="Monotype Sorts" pitchFamily="-84" charset="2"/>
              <a:buNone/>
            </a:pPr>
            <a:endParaRPr lang="en-US" altLang="en-US" dirty="0"/>
          </a:p>
          <a:p>
            <a:pPr>
              <a:buFont typeface="Monotype Sorts" pitchFamily="-84" charset="2"/>
              <a:buNone/>
            </a:pPr>
            <a:r>
              <a:rPr lang="en-US" altLang="en-US" dirty="0"/>
              <a:t/>
            </a:r>
            <a:br>
              <a:rPr lang="en-US" altLang="en-US" dirty="0"/>
            </a:br>
            <a:endParaRPr lang="en-US" altLang="en-US" dirty="0"/>
          </a:p>
          <a:p>
            <a:pPr>
              <a:buFont typeface="Monotype Sorts" pitchFamily="-84" charset="2"/>
              <a:buNone/>
            </a:pPr>
            <a:endParaRPr lang="en-US" altLang="en-US" sz="800" dirty="0"/>
          </a:p>
          <a:p>
            <a:pPr>
              <a:buFont typeface="Monotype Sorts" pitchFamily="-84" charset="2"/>
              <a:buNone/>
            </a:pPr>
            <a:endParaRPr lang="en-US" altLang="en-US" sz="800" dirty="0"/>
          </a:p>
          <a:p>
            <a:pPr>
              <a:buFont typeface="Monotype Sorts" pitchFamily="-84" charset="2"/>
              <a:buNone/>
            </a:pPr>
            <a:endParaRPr lang="en-US" altLang="en-US" dirty="0"/>
          </a:p>
          <a:p>
            <a:r>
              <a:rPr lang="en-US" altLang="en-US" dirty="0"/>
              <a:t>Can vary by reference string: consider 1,2,3,4,1,2,5,1,2,3,4,5</a:t>
            </a:r>
          </a:p>
          <a:p>
            <a:pPr lvl="1"/>
            <a:r>
              <a:rPr lang="en-US" altLang="en-US" dirty="0"/>
              <a:t>Adding more frames can cause more page faults!</a:t>
            </a:r>
          </a:p>
          <a:p>
            <a:pPr lvl="2"/>
            <a:r>
              <a:rPr lang="en-US" altLang="en-US" b="1" dirty="0">
                <a:solidFill>
                  <a:srgbClr val="006699"/>
                </a:solidFill>
                <a:latin typeface="+mj-lt"/>
              </a:rPr>
              <a:t>Belady</a:t>
            </a:r>
            <a:r>
              <a:rPr lang="ja-JP" altLang="en-US" b="1" dirty="0">
                <a:solidFill>
                  <a:srgbClr val="006699"/>
                </a:solidFill>
                <a:latin typeface="+mj-lt"/>
              </a:rPr>
              <a:t>’</a:t>
            </a:r>
            <a:r>
              <a:rPr lang="en-US" altLang="ja-JP" b="1" dirty="0">
                <a:solidFill>
                  <a:srgbClr val="006699"/>
                </a:solidFill>
                <a:latin typeface="+mj-lt"/>
              </a:rPr>
              <a:t>s Anomaly</a:t>
            </a:r>
            <a:endParaRPr lang="en-US" altLang="en-US" b="1" dirty="0">
              <a:solidFill>
                <a:srgbClr val="006699"/>
              </a:solidFill>
              <a:latin typeface="+mj-lt"/>
            </a:endParaRPr>
          </a:p>
          <a:p>
            <a:r>
              <a:rPr lang="en-US" altLang="en-US" dirty="0"/>
              <a:t>How to track ages of pages? </a:t>
            </a:r>
          </a:p>
          <a:p>
            <a:pPr lvl="1"/>
            <a:r>
              <a:rPr lang="en-US" altLang="en-US" dirty="0"/>
              <a:t>Just use a FIFO queue</a:t>
            </a:r>
          </a:p>
        </p:txBody>
      </p:sp>
      <p:sp>
        <p:nvSpPr>
          <p:cNvPr id="38916" name="Text Box 16">
            <a:extLst>
              <a:ext uri="{FF2B5EF4-FFF2-40B4-BE49-F238E27FC236}">
                <a16:creationId xmlns:a16="http://schemas.microsoft.com/office/drawing/2014/main" id="{70D1F977-A605-4231-817D-50B414BD8273}"/>
              </a:ext>
            </a:extLst>
          </p:cNvPr>
          <p:cNvSpPr txBox="1">
            <a:spLocks noChangeArrowheads="1"/>
          </p:cNvSpPr>
          <p:nvPr/>
        </p:nvSpPr>
        <p:spPr bwMode="auto">
          <a:xfrm>
            <a:off x="1558925" y="3546475"/>
            <a:ext cx="1697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dirty="0">
                <a:latin typeface="Helvetica" panose="020B0604020202020204" pitchFamily="34" charset="0"/>
              </a:rPr>
              <a:t>15 page faults</a:t>
            </a:r>
          </a:p>
        </p:txBody>
      </p:sp>
      <p:pic>
        <p:nvPicPr>
          <p:cNvPr id="38917" name="Picture 1">
            <a:extLst>
              <a:ext uri="{FF2B5EF4-FFF2-40B4-BE49-F238E27FC236}">
                <a16:creationId xmlns:a16="http://schemas.microsoft.com/office/drawing/2014/main" id="{308629FE-BC55-408D-8CD8-72B5F69846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1854200"/>
            <a:ext cx="5327650"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CD6B9E3A-361D-4D6C-9A7F-B0347118A999}"/>
              </a:ext>
            </a:extLst>
          </p:cNvPr>
          <p:cNvSpPr>
            <a:spLocks noGrp="1" noChangeArrowheads="1"/>
          </p:cNvSpPr>
          <p:nvPr>
            <p:ph type="title"/>
          </p:nvPr>
        </p:nvSpPr>
        <p:spPr>
          <a:xfrm>
            <a:off x="1037769" y="232975"/>
            <a:ext cx="7734300" cy="576262"/>
          </a:xfrm>
        </p:spPr>
        <p:txBody>
          <a:bodyPr/>
          <a:lstStyle/>
          <a:p>
            <a:pPr eaLnBrk="1" hangingPunct="1"/>
            <a:r>
              <a:rPr lang="en-US" altLang="en-US" dirty="0"/>
              <a:t>FIFO Illustrating Belady</a:t>
            </a:r>
            <a:r>
              <a:rPr lang="ja-JP" altLang="en-US" dirty="0"/>
              <a:t>’</a:t>
            </a:r>
            <a:r>
              <a:rPr lang="en-US" altLang="ja-JP" dirty="0"/>
              <a:t>s Anomaly</a:t>
            </a:r>
            <a:endParaRPr lang="en-US" altLang="en-US" dirty="0"/>
          </a:p>
        </p:txBody>
      </p:sp>
      <p:pic>
        <p:nvPicPr>
          <p:cNvPr id="39939" name="Picture 1" descr="9_13.pdf">
            <a:extLst>
              <a:ext uri="{FF2B5EF4-FFF2-40B4-BE49-F238E27FC236}">
                <a16:creationId xmlns:a16="http://schemas.microsoft.com/office/drawing/2014/main" id="{EE4A1B7A-865F-4B41-AE5D-E878A1F8D5D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33538" y="1303338"/>
            <a:ext cx="5676900" cy="406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76095923-7FD6-4706-A8FA-9ABF0514694A}"/>
              </a:ext>
            </a:extLst>
          </p:cNvPr>
          <p:cNvSpPr>
            <a:spLocks noGrp="1" noChangeArrowheads="1"/>
          </p:cNvSpPr>
          <p:nvPr>
            <p:ph type="title"/>
          </p:nvPr>
        </p:nvSpPr>
        <p:spPr>
          <a:xfrm>
            <a:off x="749300" y="231422"/>
            <a:ext cx="7937500" cy="576262"/>
          </a:xfrm>
        </p:spPr>
        <p:txBody>
          <a:bodyPr/>
          <a:lstStyle/>
          <a:p>
            <a:pPr eaLnBrk="1" hangingPunct="1"/>
            <a:r>
              <a:rPr lang="en-US" altLang="en-US" dirty="0"/>
              <a:t>Optimal Algorithm</a:t>
            </a:r>
          </a:p>
        </p:txBody>
      </p:sp>
      <p:sp>
        <p:nvSpPr>
          <p:cNvPr id="40963" name="Rectangle 3">
            <a:extLst>
              <a:ext uri="{FF2B5EF4-FFF2-40B4-BE49-F238E27FC236}">
                <a16:creationId xmlns:a16="http://schemas.microsoft.com/office/drawing/2014/main" id="{25D0553F-9E25-4083-8F1B-77A52F70DB34}"/>
              </a:ext>
            </a:extLst>
          </p:cNvPr>
          <p:cNvSpPr>
            <a:spLocks noGrp="1" noChangeArrowheads="1"/>
          </p:cNvSpPr>
          <p:nvPr>
            <p:ph type="body" idx="1"/>
          </p:nvPr>
        </p:nvSpPr>
        <p:spPr>
          <a:xfrm>
            <a:off x="839754" y="1119188"/>
            <a:ext cx="7495397" cy="2052637"/>
          </a:xfrm>
        </p:spPr>
        <p:txBody>
          <a:bodyPr/>
          <a:lstStyle/>
          <a:p>
            <a:pPr>
              <a:tabLst>
                <a:tab pos="1889125" algn="l"/>
              </a:tabLst>
            </a:pPr>
            <a:r>
              <a:rPr lang="en-US" altLang="en-US" dirty="0"/>
              <a:t>Replace page that will not be used for longest period of time</a:t>
            </a:r>
          </a:p>
          <a:p>
            <a:pPr lvl="1">
              <a:tabLst>
                <a:tab pos="1889125" algn="l"/>
              </a:tabLst>
            </a:pPr>
            <a:r>
              <a:rPr lang="en-US" altLang="en-US" dirty="0"/>
              <a:t>9 is optimal for the example</a:t>
            </a:r>
          </a:p>
          <a:p>
            <a:pPr>
              <a:tabLst>
                <a:tab pos="1889125" algn="l"/>
              </a:tabLst>
            </a:pPr>
            <a:r>
              <a:rPr lang="en-US" altLang="en-US" dirty="0"/>
              <a:t>How do you know this?</a:t>
            </a:r>
          </a:p>
          <a:p>
            <a:pPr lvl="1">
              <a:tabLst>
                <a:tab pos="1889125" algn="l"/>
              </a:tabLst>
            </a:pPr>
            <a:r>
              <a:rPr lang="en-US" altLang="en-US" dirty="0"/>
              <a:t>Can</a:t>
            </a:r>
            <a:r>
              <a:rPr lang="ja-JP" altLang="en-US" dirty="0"/>
              <a:t>’</a:t>
            </a:r>
            <a:r>
              <a:rPr lang="en-US" altLang="ja-JP" dirty="0"/>
              <a:t>t read the future</a:t>
            </a:r>
            <a:endParaRPr lang="en-US" altLang="en-US" dirty="0"/>
          </a:p>
          <a:p>
            <a:pPr>
              <a:tabLst>
                <a:tab pos="1889125" algn="l"/>
              </a:tabLst>
            </a:pPr>
            <a:r>
              <a:rPr lang="en-US" altLang="en-US" dirty="0"/>
              <a:t>Used for measuring how well your algorithm performs</a:t>
            </a:r>
          </a:p>
        </p:txBody>
      </p:sp>
      <p:pic>
        <p:nvPicPr>
          <p:cNvPr id="40964" name="Picture 3">
            <a:extLst>
              <a:ext uri="{FF2B5EF4-FFF2-40B4-BE49-F238E27FC236}">
                <a16:creationId xmlns:a16="http://schemas.microsoft.com/office/drawing/2014/main" id="{0C2DEEDF-7F2E-4341-B388-D2725985018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12900" y="3159125"/>
            <a:ext cx="6259513"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696FD466-53D6-40D8-87A0-F9D0699FA1F0}"/>
              </a:ext>
            </a:extLst>
          </p:cNvPr>
          <p:cNvSpPr>
            <a:spLocks noGrp="1" noChangeArrowheads="1"/>
          </p:cNvSpPr>
          <p:nvPr>
            <p:ph type="title"/>
          </p:nvPr>
        </p:nvSpPr>
        <p:spPr>
          <a:xfrm>
            <a:off x="1128773" y="185249"/>
            <a:ext cx="7673975" cy="576262"/>
          </a:xfrm>
        </p:spPr>
        <p:txBody>
          <a:bodyPr/>
          <a:lstStyle/>
          <a:p>
            <a:pPr eaLnBrk="1" hangingPunct="1"/>
            <a:r>
              <a:rPr lang="en-US" altLang="en-US" sz="2800" dirty="0"/>
              <a:t>Least Recently Used (LRU) Algorithm</a:t>
            </a:r>
          </a:p>
        </p:txBody>
      </p:sp>
      <p:sp>
        <p:nvSpPr>
          <p:cNvPr id="36867" name="Rectangle 3">
            <a:extLst>
              <a:ext uri="{FF2B5EF4-FFF2-40B4-BE49-F238E27FC236}">
                <a16:creationId xmlns:a16="http://schemas.microsoft.com/office/drawing/2014/main" id="{B3F137F8-4D5E-42D0-B9E4-ACCE3B23C8E7}"/>
              </a:ext>
            </a:extLst>
          </p:cNvPr>
          <p:cNvSpPr>
            <a:spLocks noGrp="1" noChangeArrowheads="1"/>
          </p:cNvSpPr>
          <p:nvPr>
            <p:ph type="body" idx="1"/>
          </p:nvPr>
        </p:nvSpPr>
        <p:spPr>
          <a:xfrm>
            <a:off x="877079" y="1260964"/>
            <a:ext cx="7751989" cy="4835525"/>
          </a:xfrm>
        </p:spPr>
        <p:txBody>
          <a:bodyPr/>
          <a:lstStyle/>
          <a:p>
            <a:pPr>
              <a:defRPr/>
            </a:pPr>
            <a:r>
              <a:rPr lang="en-US" altLang="en-US" dirty="0"/>
              <a:t>Use past knowledge rather than future</a:t>
            </a:r>
          </a:p>
          <a:p>
            <a:pPr>
              <a:defRPr/>
            </a:pPr>
            <a:r>
              <a:rPr lang="en-US" altLang="en-US" dirty="0"/>
              <a:t>Replace page that has not been used in the most amount of time</a:t>
            </a:r>
          </a:p>
          <a:p>
            <a:pPr>
              <a:defRPr/>
            </a:pPr>
            <a:r>
              <a:rPr lang="en-US" altLang="en-US" dirty="0"/>
              <a:t>Associate time of last use with each page</a:t>
            </a:r>
          </a:p>
          <a:p>
            <a:pPr>
              <a:buFont typeface="Monotype Sorts" pitchFamily="-84" charset="2"/>
              <a:buNone/>
              <a:defRPr/>
            </a:pPr>
            <a:endParaRPr lang="en-US" altLang="en-US" dirty="0"/>
          </a:p>
          <a:p>
            <a:pPr>
              <a:buFont typeface="Monotype Sorts" pitchFamily="-84" charset="2"/>
              <a:buNone/>
              <a:defRPr/>
            </a:pPr>
            <a:endParaRPr lang="en-US" altLang="en-US" dirty="0"/>
          </a:p>
          <a:p>
            <a:pPr>
              <a:defRPr/>
            </a:pPr>
            <a:endParaRPr lang="en-US" altLang="en-US" dirty="0"/>
          </a:p>
          <a:p>
            <a:pPr>
              <a:defRPr/>
            </a:pPr>
            <a:endParaRPr lang="en-US" altLang="en-US" dirty="0"/>
          </a:p>
          <a:p>
            <a:pPr marL="0" indent="0">
              <a:buFont typeface="Monotype Sorts" pitchFamily="-84" charset="2"/>
              <a:buNone/>
              <a:defRPr/>
            </a:pPr>
            <a:endParaRPr lang="en-US" altLang="en-US" dirty="0"/>
          </a:p>
          <a:p>
            <a:pPr>
              <a:defRPr/>
            </a:pPr>
            <a:endParaRPr lang="en-US" altLang="en-US" dirty="0"/>
          </a:p>
          <a:p>
            <a:pPr>
              <a:defRPr/>
            </a:pPr>
            <a:r>
              <a:rPr lang="en-US" altLang="en-US" dirty="0"/>
              <a:t>12 faults – better than FIFO but worse than OPT</a:t>
            </a:r>
          </a:p>
          <a:p>
            <a:pPr>
              <a:defRPr/>
            </a:pPr>
            <a:r>
              <a:rPr lang="en-US" altLang="en-US" dirty="0"/>
              <a:t>Generally good algorithm and frequently used</a:t>
            </a:r>
          </a:p>
          <a:p>
            <a:pPr>
              <a:defRPr/>
            </a:pPr>
            <a:r>
              <a:rPr lang="en-US" altLang="en-US" dirty="0"/>
              <a:t>But how to implement?</a:t>
            </a:r>
          </a:p>
          <a:p>
            <a:pPr>
              <a:buFont typeface="Monotype Sorts" pitchFamily="-84" charset="2"/>
              <a:buNone/>
              <a:defRPr/>
            </a:pPr>
            <a:endParaRPr lang="en-US" altLang="en-US" dirty="0"/>
          </a:p>
        </p:txBody>
      </p:sp>
      <p:pic>
        <p:nvPicPr>
          <p:cNvPr id="41988" name="Picture 4" descr="9">
            <a:extLst>
              <a:ext uri="{FF2B5EF4-FFF2-40B4-BE49-F238E27FC236}">
                <a16:creationId xmlns:a16="http://schemas.microsoft.com/office/drawing/2014/main" id="{1C494269-8B4A-4BA9-9CC1-ED6087AC32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7363" y="2635545"/>
            <a:ext cx="6170612" cy="168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91FEDD64-E96D-422A-9610-4377FD8A0D72}"/>
              </a:ext>
            </a:extLst>
          </p:cNvPr>
          <p:cNvSpPr>
            <a:spLocks noGrp="1" noChangeArrowheads="1"/>
          </p:cNvSpPr>
          <p:nvPr>
            <p:ph type="title"/>
          </p:nvPr>
        </p:nvSpPr>
        <p:spPr>
          <a:xfrm>
            <a:off x="457200" y="233592"/>
            <a:ext cx="8229600" cy="576263"/>
          </a:xfrm>
        </p:spPr>
        <p:txBody>
          <a:bodyPr/>
          <a:lstStyle/>
          <a:p>
            <a:pPr eaLnBrk="1" hangingPunct="1"/>
            <a:r>
              <a:rPr lang="en-US" altLang="en-US" dirty="0"/>
              <a:t>Objectives</a:t>
            </a:r>
          </a:p>
        </p:txBody>
      </p:sp>
      <p:sp>
        <p:nvSpPr>
          <p:cNvPr id="6147" name="Rectangle 3">
            <a:extLst>
              <a:ext uri="{FF2B5EF4-FFF2-40B4-BE49-F238E27FC236}">
                <a16:creationId xmlns:a16="http://schemas.microsoft.com/office/drawing/2014/main" id="{6D0ECAB6-8759-48BC-9C7C-1E9AB98510F3}"/>
              </a:ext>
            </a:extLst>
          </p:cNvPr>
          <p:cNvSpPr>
            <a:spLocks noGrp="1" noChangeArrowheads="1"/>
          </p:cNvSpPr>
          <p:nvPr>
            <p:ph type="body" idx="1"/>
          </p:nvPr>
        </p:nvSpPr>
        <p:spPr>
          <a:xfrm>
            <a:off x="849085" y="1233488"/>
            <a:ext cx="7781731" cy="4530725"/>
          </a:xfrm>
        </p:spPr>
        <p:txBody>
          <a:bodyPr/>
          <a:lstStyle/>
          <a:p>
            <a:r>
              <a:rPr lang="en-US" altLang="en-US" dirty="0"/>
              <a:t>Define virtual memory and describe its benefits.</a:t>
            </a:r>
          </a:p>
          <a:p>
            <a:r>
              <a:rPr lang="en-US" altLang="en-US" dirty="0"/>
              <a:t>Illustrate how pages are loaded into memory using demand paging.</a:t>
            </a:r>
          </a:p>
          <a:p>
            <a:r>
              <a:rPr lang="en-US" altLang="en-US" dirty="0"/>
              <a:t>Apply the FIFO, optimal, and  LRU page-replacement algorithms.</a:t>
            </a:r>
          </a:p>
          <a:p>
            <a:r>
              <a:rPr lang="en-US" altLang="en-US" dirty="0"/>
              <a:t>Describe the working set of a process, and explain how it is related to program locality.</a:t>
            </a:r>
          </a:p>
          <a:p>
            <a:r>
              <a:rPr lang="en-US" altLang="en-US" dirty="0"/>
              <a:t>Describe how Linux, Windows 10, and Solaris manage virtual memory.</a:t>
            </a:r>
          </a:p>
          <a:p>
            <a:r>
              <a:rPr lang="en-US" altLang="en-US" dirty="0"/>
              <a:t>Design a virtual memory manager simulation in the C programming language.</a:t>
            </a:r>
          </a:p>
          <a:p>
            <a:endParaRPr lang="en-US"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689E2401-57E2-4A14-B834-943CD6AD56F0}"/>
              </a:ext>
            </a:extLst>
          </p:cNvPr>
          <p:cNvSpPr>
            <a:spLocks noGrp="1" noChangeArrowheads="1"/>
          </p:cNvSpPr>
          <p:nvPr>
            <p:ph type="title"/>
          </p:nvPr>
        </p:nvSpPr>
        <p:spPr>
          <a:xfrm>
            <a:off x="466531" y="232199"/>
            <a:ext cx="8229600" cy="576262"/>
          </a:xfrm>
        </p:spPr>
        <p:txBody>
          <a:bodyPr/>
          <a:lstStyle/>
          <a:p>
            <a:pPr eaLnBrk="1" hangingPunct="1"/>
            <a:r>
              <a:rPr lang="en-US" altLang="en-US" dirty="0"/>
              <a:t>LRU Algorithm (Cont.)</a:t>
            </a:r>
          </a:p>
        </p:txBody>
      </p:sp>
      <p:sp>
        <p:nvSpPr>
          <p:cNvPr id="43011" name="Rectangle 3">
            <a:extLst>
              <a:ext uri="{FF2B5EF4-FFF2-40B4-BE49-F238E27FC236}">
                <a16:creationId xmlns:a16="http://schemas.microsoft.com/office/drawing/2014/main" id="{00218A1E-F600-4BE7-9C24-6205C33F8040}"/>
              </a:ext>
            </a:extLst>
          </p:cNvPr>
          <p:cNvSpPr>
            <a:spLocks noGrp="1" noChangeArrowheads="1"/>
          </p:cNvSpPr>
          <p:nvPr>
            <p:ph type="body" idx="1"/>
          </p:nvPr>
        </p:nvSpPr>
        <p:spPr>
          <a:xfrm>
            <a:off x="849086" y="950913"/>
            <a:ext cx="7728177" cy="5246687"/>
          </a:xfrm>
        </p:spPr>
        <p:txBody>
          <a:bodyPr/>
          <a:lstStyle/>
          <a:p>
            <a:r>
              <a:rPr lang="en-US" altLang="en-US" dirty="0"/>
              <a:t>Counter implementation</a:t>
            </a:r>
          </a:p>
          <a:p>
            <a:pPr lvl="1"/>
            <a:r>
              <a:rPr lang="en-US" altLang="en-US" dirty="0"/>
              <a:t>Every page entry has a counter; every time page is referenced through this entry, copy the clock into the counter</a:t>
            </a:r>
          </a:p>
          <a:p>
            <a:pPr lvl="1"/>
            <a:r>
              <a:rPr lang="en-US" altLang="en-US" dirty="0"/>
              <a:t>When a page needs to be changed, look at the counters to find smallest value</a:t>
            </a:r>
          </a:p>
          <a:p>
            <a:pPr lvl="2"/>
            <a:r>
              <a:rPr lang="en-US" altLang="en-US" dirty="0"/>
              <a:t>Search through table needed</a:t>
            </a:r>
          </a:p>
          <a:p>
            <a:r>
              <a:rPr lang="en-US" altLang="en-US" dirty="0"/>
              <a:t>Stack implementation</a:t>
            </a:r>
          </a:p>
          <a:p>
            <a:pPr lvl="1"/>
            <a:r>
              <a:rPr lang="en-US" altLang="en-US" dirty="0"/>
              <a:t>Keep a stack of page numbers in a double link form:</a:t>
            </a:r>
          </a:p>
          <a:p>
            <a:pPr lvl="1"/>
            <a:r>
              <a:rPr lang="en-US" altLang="en-US" dirty="0"/>
              <a:t>Page referenced:</a:t>
            </a:r>
          </a:p>
          <a:p>
            <a:pPr lvl="2"/>
            <a:r>
              <a:rPr lang="en-US" altLang="en-US" dirty="0"/>
              <a:t>move it to the top</a:t>
            </a:r>
          </a:p>
          <a:p>
            <a:pPr lvl="2"/>
            <a:r>
              <a:rPr lang="en-US" altLang="en-US" dirty="0"/>
              <a:t>requires 6 pointers to be changed</a:t>
            </a:r>
          </a:p>
          <a:p>
            <a:pPr lvl="1"/>
            <a:r>
              <a:rPr lang="en-US" altLang="en-US" dirty="0"/>
              <a:t>But each update more expensive</a:t>
            </a:r>
          </a:p>
          <a:p>
            <a:pPr lvl="1"/>
            <a:r>
              <a:rPr lang="en-US" altLang="en-US" dirty="0"/>
              <a:t>No search for replacement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689E2401-57E2-4A14-B834-943CD6AD56F0}"/>
              </a:ext>
            </a:extLst>
          </p:cNvPr>
          <p:cNvSpPr>
            <a:spLocks noGrp="1" noChangeArrowheads="1"/>
          </p:cNvSpPr>
          <p:nvPr>
            <p:ph type="title"/>
          </p:nvPr>
        </p:nvSpPr>
        <p:spPr>
          <a:xfrm>
            <a:off x="466531" y="232199"/>
            <a:ext cx="8229600" cy="576262"/>
          </a:xfrm>
        </p:spPr>
        <p:txBody>
          <a:bodyPr/>
          <a:lstStyle/>
          <a:p>
            <a:pPr eaLnBrk="1" hangingPunct="1"/>
            <a:r>
              <a:rPr lang="en-US" altLang="en-US" dirty="0"/>
              <a:t>LRU Algorithm (Cont.)</a:t>
            </a:r>
          </a:p>
        </p:txBody>
      </p:sp>
      <p:sp>
        <p:nvSpPr>
          <p:cNvPr id="43011" name="Rectangle 3">
            <a:extLst>
              <a:ext uri="{FF2B5EF4-FFF2-40B4-BE49-F238E27FC236}">
                <a16:creationId xmlns:a16="http://schemas.microsoft.com/office/drawing/2014/main" id="{00218A1E-F600-4BE7-9C24-6205C33F8040}"/>
              </a:ext>
            </a:extLst>
          </p:cNvPr>
          <p:cNvSpPr>
            <a:spLocks noGrp="1" noChangeArrowheads="1"/>
          </p:cNvSpPr>
          <p:nvPr>
            <p:ph type="body" idx="1"/>
          </p:nvPr>
        </p:nvSpPr>
        <p:spPr>
          <a:xfrm>
            <a:off x="849086" y="950913"/>
            <a:ext cx="7728177" cy="5246687"/>
          </a:xfrm>
        </p:spPr>
        <p:txBody>
          <a:bodyPr/>
          <a:lstStyle/>
          <a:p>
            <a:r>
              <a:rPr lang="en-US" altLang="en-US" dirty="0"/>
              <a:t>LRU and OPT are cases of </a:t>
            </a:r>
            <a:r>
              <a:rPr lang="en-US" altLang="en-US" b="1" dirty="0">
                <a:solidFill>
                  <a:srgbClr val="006699"/>
                </a:solidFill>
                <a:latin typeface="+mj-lt"/>
              </a:rPr>
              <a:t>stack algorithms </a:t>
            </a:r>
            <a:r>
              <a:rPr lang="en-US" altLang="en-US" dirty="0"/>
              <a:t>that don</a:t>
            </a:r>
            <a:r>
              <a:rPr lang="ja-JP" altLang="en-US" dirty="0"/>
              <a:t>’</a:t>
            </a:r>
            <a:r>
              <a:rPr lang="en-US" altLang="ja-JP" dirty="0"/>
              <a:t>t have Belady</a:t>
            </a:r>
            <a:r>
              <a:rPr lang="ja-JP" altLang="en-US" dirty="0"/>
              <a:t>’</a:t>
            </a:r>
            <a:r>
              <a:rPr lang="en-US" altLang="ja-JP" dirty="0"/>
              <a:t>s Anomaly</a:t>
            </a:r>
          </a:p>
          <a:p>
            <a:r>
              <a:rPr lang="en-US" altLang="en-US" dirty="0"/>
              <a:t>Use Of A Stack to Record Most Recent Page References</a:t>
            </a:r>
            <a:endParaRPr lang="en-US" dirty="0"/>
          </a:p>
          <a:p>
            <a:endParaRPr lang="en-US" altLang="en-US" dirty="0"/>
          </a:p>
        </p:txBody>
      </p:sp>
      <p:pic>
        <p:nvPicPr>
          <p:cNvPr id="4" name="Picture 1" descr="9_16.pdf">
            <a:extLst>
              <a:ext uri="{FF2B5EF4-FFF2-40B4-BE49-F238E27FC236}">
                <a16:creationId xmlns:a16="http://schemas.microsoft.com/office/drawing/2014/main" id="{650D8023-264A-4AC3-B430-E0C59C953E5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8038" y="2260350"/>
            <a:ext cx="4702175"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74997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9033BF15-EA5A-4A49-BB65-331FF866E49F}"/>
              </a:ext>
            </a:extLst>
          </p:cNvPr>
          <p:cNvSpPr>
            <a:spLocks noGrp="1" noChangeArrowheads="1"/>
          </p:cNvSpPr>
          <p:nvPr>
            <p:ph type="title"/>
          </p:nvPr>
        </p:nvSpPr>
        <p:spPr>
          <a:xfrm>
            <a:off x="839754" y="234791"/>
            <a:ext cx="7772400" cy="576262"/>
          </a:xfrm>
        </p:spPr>
        <p:txBody>
          <a:bodyPr/>
          <a:lstStyle/>
          <a:p>
            <a:pPr eaLnBrk="1" hangingPunct="1"/>
            <a:r>
              <a:rPr lang="en-US" altLang="en-US" dirty="0"/>
              <a:t>LRU Approximation Algorithms</a:t>
            </a:r>
          </a:p>
        </p:txBody>
      </p:sp>
      <p:sp>
        <p:nvSpPr>
          <p:cNvPr id="45059" name="Rectangle 3">
            <a:extLst>
              <a:ext uri="{FF2B5EF4-FFF2-40B4-BE49-F238E27FC236}">
                <a16:creationId xmlns:a16="http://schemas.microsoft.com/office/drawing/2014/main" id="{BC57D3A7-FA71-4D00-9C2E-051C34BFABA7}"/>
              </a:ext>
            </a:extLst>
          </p:cNvPr>
          <p:cNvSpPr>
            <a:spLocks noGrp="1" noChangeArrowheads="1"/>
          </p:cNvSpPr>
          <p:nvPr>
            <p:ph type="body" idx="1"/>
          </p:nvPr>
        </p:nvSpPr>
        <p:spPr>
          <a:xfrm>
            <a:off x="839755" y="1159949"/>
            <a:ext cx="7664484" cy="5146675"/>
          </a:xfrm>
        </p:spPr>
        <p:txBody>
          <a:bodyPr/>
          <a:lstStyle/>
          <a:p>
            <a:r>
              <a:rPr lang="en-US" altLang="en-US" dirty="0"/>
              <a:t>LRU needs special hardware and still slow</a:t>
            </a:r>
          </a:p>
          <a:p>
            <a:r>
              <a:rPr lang="en-US" altLang="en-US" b="1" dirty="0">
                <a:solidFill>
                  <a:srgbClr val="006699"/>
                </a:solidFill>
                <a:latin typeface="+mj-lt"/>
              </a:rPr>
              <a:t>Reference bit</a:t>
            </a:r>
          </a:p>
          <a:p>
            <a:pPr lvl="1"/>
            <a:r>
              <a:rPr lang="en-US" altLang="en-US" dirty="0"/>
              <a:t>With each page associate a bit, initially = 0</a:t>
            </a:r>
          </a:p>
          <a:p>
            <a:pPr lvl="1"/>
            <a:r>
              <a:rPr lang="en-US" altLang="en-US" dirty="0"/>
              <a:t>When page is referenced bit set to 1</a:t>
            </a:r>
          </a:p>
          <a:p>
            <a:pPr lvl="1"/>
            <a:r>
              <a:rPr lang="en-US" altLang="en-US" dirty="0"/>
              <a:t>Replace any with reference bit = 0 (if one exists)</a:t>
            </a:r>
          </a:p>
          <a:p>
            <a:pPr lvl="2"/>
            <a:r>
              <a:rPr lang="en-US" altLang="en-US" dirty="0"/>
              <a:t>We do not know the order, however</a:t>
            </a:r>
            <a:endParaRPr lang="en-US" altLang="en-US" sz="800" dirty="0"/>
          </a:p>
        </p:txBody>
      </p:sp>
    </p:spTree>
    <p:extLst>
      <p:ext uri="{BB962C8B-B14F-4D97-AF65-F5344CB8AC3E}">
        <p14:creationId xmlns:p14="http://schemas.microsoft.com/office/powerpoint/2010/main" val="41356722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9033BF15-EA5A-4A49-BB65-331FF866E49F}"/>
              </a:ext>
            </a:extLst>
          </p:cNvPr>
          <p:cNvSpPr>
            <a:spLocks noGrp="1" noChangeArrowheads="1"/>
          </p:cNvSpPr>
          <p:nvPr>
            <p:ph type="title"/>
          </p:nvPr>
        </p:nvSpPr>
        <p:spPr>
          <a:xfrm>
            <a:off x="1236801" y="179021"/>
            <a:ext cx="7772400" cy="576262"/>
          </a:xfrm>
        </p:spPr>
        <p:txBody>
          <a:bodyPr/>
          <a:lstStyle/>
          <a:p>
            <a:pPr eaLnBrk="1" hangingPunct="1"/>
            <a:r>
              <a:rPr lang="en-US" altLang="en-US" sz="2800" dirty="0"/>
              <a:t>LRU Approximation Algorithms (cont.)</a:t>
            </a:r>
          </a:p>
        </p:txBody>
      </p:sp>
      <p:sp>
        <p:nvSpPr>
          <p:cNvPr id="45059" name="Rectangle 3">
            <a:extLst>
              <a:ext uri="{FF2B5EF4-FFF2-40B4-BE49-F238E27FC236}">
                <a16:creationId xmlns:a16="http://schemas.microsoft.com/office/drawing/2014/main" id="{BC57D3A7-FA71-4D00-9C2E-051C34BFABA7}"/>
              </a:ext>
            </a:extLst>
          </p:cNvPr>
          <p:cNvSpPr>
            <a:spLocks noGrp="1" noChangeArrowheads="1"/>
          </p:cNvSpPr>
          <p:nvPr>
            <p:ph type="body" idx="1"/>
          </p:nvPr>
        </p:nvSpPr>
        <p:spPr>
          <a:xfrm>
            <a:off x="839755" y="1159949"/>
            <a:ext cx="7664484" cy="5146675"/>
          </a:xfrm>
        </p:spPr>
        <p:txBody>
          <a:bodyPr/>
          <a:lstStyle/>
          <a:p>
            <a:r>
              <a:rPr lang="en-US" altLang="en-US" b="1" dirty="0">
                <a:solidFill>
                  <a:srgbClr val="006699"/>
                </a:solidFill>
                <a:latin typeface="+mj-lt"/>
              </a:rPr>
              <a:t>Second-chance algorithm</a:t>
            </a:r>
          </a:p>
          <a:p>
            <a:pPr lvl="1"/>
            <a:r>
              <a:rPr lang="en-US" altLang="en-US" dirty="0"/>
              <a:t>Generally FIFO, plus hardware-provided reference bit</a:t>
            </a:r>
          </a:p>
          <a:p>
            <a:pPr lvl="1"/>
            <a:r>
              <a:rPr lang="en-US" altLang="en-US" b="1" dirty="0">
                <a:solidFill>
                  <a:srgbClr val="006699"/>
                </a:solidFill>
                <a:latin typeface="+mj-lt"/>
              </a:rPr>
              <a:t>Clock </a:t>
            </a:r>
            <a:r>
              <a:rPr lang="en-US" altLang="en-US" dirty="0"/>
              <a:t>replacement</a:t>
            </a:r>
          </a:p>
          <a:p>
            <a:pPr lvl="1"/>
            <a:r>
              <a:rPr lang="en-US" altLang="en-US" dirty="0"/>
              <a:t>If page to be replaced has </a:t>
            </a:r>
          </a:p>
          <a:p>
            <a:pPr lvl="2"/>
            <a:r>
              <a:rPr lang="en-US" altLang="en-US" dirty="0"/>
              <a:t>Reference bit = 0 -&gt; replace it</a:t>
            </a:r>
          </a:p>
          <a:p>
            <a:pPr lvl="2"/>
            <a:r>
              <a:rPr lang="en-US" altLang="en-US" dirty="0"/>
              <a:t>reference bit = 1 then:</a:t>
            </a:r>
          </a:p>
          <a:p>
            <a:pPr lvl="3"/>
            <a:r>
              <a:rPr lang="en-US" altLang="en-US" dirty="0"/>
              <a:t>set reference bit 0, leave page in memory</a:t>
            </a:r>
          </a:p>
          <a:p>
            <a:pPr lvl="3"/>
            <a:r>
              <a:rPr lang="en-US" altLang="en-US" dirty="0"/>
              <a:t>replace next page, subject to same rules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52AF32FC-4A14-4E1E-8D4F-440BF4A3EC9A}"/>
              </a:ext>
            </a:extLst>
          </p:cNvPr>
          <p:cNvSpPr>
            <a:spLocks noGrp="1" noChangeArrowheads="1"/>
          </p:cNvSpPr>
          <p:nvPr>
            <p:ph type="title"/>
          </p:nvPr>
        </p:nvSpPr>
        <p:spPr>
          <a:xfrm>
            <a:off x="497892" y="290747"/>
            <a:ext cx="8010525" cy="463550"/>
          </a:xfrm>
        </p:spPr>
        <p:txBody>
          <a:bodyPr/>
          <a:lstStyle/>
          <a:p>
            <a:pPr eaLnBrk="1" hangingPunct="1"/>
            <a:r>
              <a:rPr lang="en-US" altLang="en-US" sz="2800" dirty="0"/>
              <a:t/>
            </a:r>
            <a:br>
              <a:rPr lang="en-US" altLang="en-US" sz="2800" dirty="0"/>
            </a:br>
            <a:r>
              <a:rPr lang="en-US" altLang="en-US" dirty="0"/>
              <a:t>Second-chance Algorithm</a:t>
            </a:r>
          </a:p>
        </p:txBody>
      </p:sp>
      <p:pic>
        <p:nvPicPr>
          <p:cNvPr id="46083" name="Picture 1" descr="9_17.pdf">
            <a:extLst>
              <a:ext uri="{FF2B5EF4-FFF2-40B4-BE49-F238E27FC236}">
                <a16:creationId xmlns:a16="http://schemas.microsoft.com/office/drawing/2014/main" id="{5B0ED9B7-9A22-4A06-8760-CF9EC5AFD83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68525" y="1092200"/>
            <a:ext cx="4402138" cy="444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96CF5A4B-5B56-4850-890B-CBC91DFC9710}"/>
              </a:ext>
            </a:extLst>
          </p:cNvPr>
          <p:cNvSpPr>
            <a:spLocks noGrp="1" noChangeArrowheads="1"/>
          </p:cNvSpPr>
          <p:nvPr>
            <p:ph type="title"/>
          </p:nvPr>
        </p:nvSpPr>
        <p:spPr>
          <a:xfrm>
            <a:off x="1157926" y="240752"/>
            <a:ext cx="7772400" cy="576262"/>
          </a:xfrm>
        </p:spPr>
        <p:txBody>
          <a:bodyPr/>
          <a:lstStyle/>
          <a:p>
            <a:pPr eaLnBrk="1" hangingPunct="1"/>
            <a:r>
              <a:rPr lang="en-US" altLang="en-US" dirty="0"/>
              <a:t>Enhanced Second-Chance Algorithm</a:t>
            </a:r>
          </a:p>
        </p:txBody>
      </p:sp>
      <p:sp>
        <p:nvSpPr>
          <p:cNvPr id="47107" name="Rectangle 3">
            <a:extLst>
              <a:ext uri="{FF2B5EF4-FFF2-40B4-BE49-F238E27FC236}">
                <a16:creationId xmlns:a16="http://schemas.microsoft.com/office/drawing/2014/main" id="{B9C55B83-EA3F-497C-A3D1-F3E32BFFADD1}"/>
              </a:ext>
            </a:extLst>
          </p:cNvPr>
          <p:cNvSpPr>
            <a:spLocks noGrp="1" noChangeArrowheads="1"/>
          </p:cNvSpPr>
          <p:nvPr>
            <p:ph type="body" idx="1"/>
          </p:nvPr>
        </p:nvSpPr>
        <p:spPr>
          <a:xfrm>
            <a:off x="867749" y="1250302"/>
            <a:ext cx="7609925" cy="4967936"/>
          </a:xfrm>
        </p:spPr>
        <p:txBody>
          <a:bodyPr/>
          <a:lstStyle/>
          <a:p>
            <a:r>
              <a:rPr lang="en-US" altLang="en-US" dirty="0"/>
              <a:t>Improve algorithm by using reference bit and modify bit (if available) in concert</a:t>
            </a:r>
          </a:p>
          <a:p>
            <a:r>
              <a:rPr lang="en-US" altLang="en-US" dirty="0"/>
              <a:t>Take ordered pair (reference, modify):</a:t>
            </a:r>
          </a:p>
          <a:p>
            <a:pPr lvl="1"/>
            <a:r>
              <a:rPr lang="en-US" altLang="en-US" dirty="0"/>
              <a:t>(0, 0) neither recently used not modified – best page to replace</a:t>
            </a:r>
          </a:p>
          <a:p>
            <a:pPr lvl="1"/>
            <a:r>
              <a:rPr lang="en-US" altLang="en-US" dirty="0"/>
              <a:t>(0, 1) not recently used but modified – not quite as good, must write out before replacement</a:t>
            </a:r>
          </a:p>
          <a:p>
            <a:pPr lvl="1"/>
            <a:r>
              <a:rPr lang="en-US" altLang="en-US" dirty="0"/>
              <a:t>(1, 0) recently used but clean – probably will be used again soon</a:t>
            </a:r>
          </a:p>
          <a:p>
            <a:pPr lvl="1"/>
            <a:r>
              <a:rPr lang="en-US" altLang="en-US" dirty="0"/>
              <a:t>(1, 1) recently used and modified – probably will be used again soon and need to write out before replacement</a:t>
            </a:r>
          </a:p>
          <a:p>
            <a:r>
              <a:rPr lang="en-US" altLang="en-US" dirty="0"/>
              <a:t>When page replacement called for, use the clock scheme  but use the four classes replace page in lowest non-empty class</a:t>
            </a:r>
          </a:p>
          <a:p>
            <a:pPr lvl="1"/>
            <a:r>
              <a:rPr lang="en-US" altLang="en-US" dirty="0"/>
              <a:t>Might need to search circular queue several times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E1C6E0A3-953D-4211-ACA7-F7B6931BDD20}"/>
              </a:ext>
            </a:extLst>
          </p:cNvPr>
          <p:cNvSpPr>
            <a:spLocks noGrp="1" noChangeArrowheads="1"/>
          </p:cNvSpPr>
          <p:nvPr>
            <p:ph type="title"/>
          </p:nvPr>
        </p:nvSpPr>
        <p:spPr>
          <a:xfrm>
            <a:off x="457200" y="238161"/>
            <a:ext cx="8229600" cy="576262"/>
          </a:xfrm>
        </p:spPr>
        <p:txBody>
          <a:bodyPr/>
          <a:lstStyle/>
          <a:p>
            <a:pPr eaLnBrk="1" hangingPunct="1"/>
            <a:r>
              <a:rPr lang="en-US" altLang="en-US" dirty="0"/>
              <a:t>Counting Algorithms</a:t>
            </a:r>
          </a:p>
        </p:txBody>
      </p:sp>
      <p:sp>
        <p:nvSpPr>
          <p:cNvPr id="48131" name="Rectangle 3">
            <a:extLst>
              <a:ext uri="{FF2B5EF4-FFF2-40B4-BE49-F238E27FC236}">
                <a16:creationId xmlns:a16="http://schemas.microsoft.com/office/drawing/2014/main" id="{B52D61FC-D241-4C09-9149-F474825897E3}"/>
              </a:ext>
            </a:extLst>
          </p:cNvPr>
          <p:cNvSpPr>
            <a:spLocks noGrp="1" noChangeArrowheads="1"/>
          </p:cNvSpPr>
          <p:nvPr>
            <p:ph type="body" idx="1"/>
          </p:nvPr>
        </p:nvSpPr>
        <p:spPr>
          <a:xfrm>
            <a:off x="858419" y="1230348"/>
            <a:ext cx="7311024" cy="4556841"/>
          </a:xfrm>
        </p:spPr>
        <p:txBody>
          <a:bodyPr/>
          <a:lstStyle/>
          <a:p>
            <a:r>
              <a:rPr lang="en-US" altLang="en-US" dirty="0"/>
              <a:t>Keep a counter of the number of references that have been made to each page</a:t>
            </a:r>
          </a:p>
          <a:p>
            <a:pPr lvl="1"/>
            <a:r>
              <a:rPr lang="en-US" altLang="en-US" dirty="0"/>
              <a:t>Not common</a:t>
            </a:r>
          </a:p>
          <a:p>
            <a:r>
              <a:rPr lang="en-US" altLang="en-US" b="1" dirty="0">
                <a:solidFill>
                  <a:srgbClr val="006699"/>
                </a:solidFill>
                <a:latin typeface="+mj-lt"/>
              </a:rPr>
              <a:t>Lease Frequently Used </a:t>
            </a:r>
            <a:r>
              <a:rPr lang="en-US" altLang="en-US" dirty="0"/>
              <a:t>(</a:t>
            </a:r>
            <a:r>
              <a:rPr lang="en-US" altLang="en-US" b="1" dirty="0">
                <a:solidFill>
                  <a:srgbClr val="006699"/>
                </a:solidFill>
                <a:latin typeface="+mj-lt"/>
              </a:rPr>
              <a:t>LFU</a:t>
            </a:r>
            <a:r>
              <a:rPr lang="en-US" altLang="en-US" dirty="0"/>
              <a:t>)</a:t>
            </a:r>
            <a:r>
              <a:rPr lang="en-US" altLang="en-US" b="1" dirty="0">
                <a:solidFill>
                  <a:srgbClr val="3366FF"/>
                </a:solidFill>
              </a:rPr>
              <a:t> </a:t>
            </a:r>
            <a:r>
              <a:rPr lang="en-US" altLang="en-US" b="1" dirty="0">
                <a:solidFill>
                  <a:srgbClr val="006699"/>
                </a:solidFill>
                <a:latin typeface="+mj-lt"/>
              </a:rPr>
              <a:t>Algorithm</a:t>
            </a:r>
            <a:r>
              <a:rPr lang="en-US" altLang="en-US" dirty="0"/>
              <a:t>:</a:t>
            </a:r>
          </a:p>
          <a:p>
            <a:pPr lvl="1"/>
            <a:r>
              <a:rPr lang="en-US" altLang="en-US" dirty="0"/>
              <a:t>  Replaces page with smallest count</a:t>
            </a:r>
          </a:p>
          <a:p>
            <a:r>
              <a:rPr lang="en-US" altLang="en-US" b="1" dirty="0">
                <a:solidFill>
                  <a:srgbClr val="006699"/>
                </a:solidFill>
                <a:latin typeface="+mj-lt"/>
              </a:rPr>
              <a:t>Most Frequently Used </a:t>
            </a:r>
            <a:r>
              <a:rPr lang="en-US" altLang="en-US" dirty="0"/>
              <a:t>(</a:t>
            </a:r>
            <a:r>
              <a:rPr lang="en-US" altLang="en-US" b="1" dirty="0">
                <a:solidFill>
                  <a:srgbClr val="006699"/>
                </a:solidFill>
                <a:latin typeface="+mj-lt"/>
              </a:rPr>
              <a:t>MFU</a:t>
            </a:r>
            <a:r>
              <a:rPr lang="en-US" altLang="en-US" dirty="0"/>
              <a:t>)</a:t>
            </a:r>
            <a:r>
              <a:rPr lang="en-US" altLang="en-US" b="1" dirty="0">
                <a:solidFill>
                  <a:srgbClr val="3366FF"/>
                </a:solidFill>
              </a:rPr>
              <a:t> </a:t>
            </a:r>
            <a:r>
              <a:rPr lang="en-US" altLang="en-US" b="1" dirty="0">
                <a:solidFill>
                  <a:srgbClr val="006699"/>
                </a:solidFill>
                <a:latin typeface="+mj-lt"/>
              </a:rPr>
              <a:t>Algorithm</a:t>
            </a:r>
            <a:r>
              <a:rPr lang="en-US" altLang="en-US" dirty="0"/>
              <a:t>: </a:t>
            </a:r>
          </a:p>
          <a:p>
            <a:pPr lvl="1"/>
            <a:r>
              <a:rPr lang="en-US" altLang="en-US" dirty="0"/>
              <a:t>Based on the argument that the page with the smallest count was probably just brought in and has yet to be used</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40DEB88A-1CE8-4A57-9FC0-D217E20AF408}"/>
              </a:ext>
            </a:extLst>
          </p:cNvPr>
          <p:cNvSpPr>
            <a:spLocks noGrp="1"/>
          </p:cNvSpPr>
          <p:nvPr>
            <p:ph type="title"/>
          </p:nvPr>
        </p:nvSpPr>
        <p:spPr>
          <a:xfrm>
            <a:off x="457200" y="238937"/>
            <a:ext cx="8229600" cy="576262"/>
          </a:xfrm>
        </p:spPr>
        <p:txBody>
          <a:bodyPr/>
          <a:lstStyle/>
          <a:p>
            <a:r>
              <a:rPr lang="en-US" altLang="en-US" dirty="0"/>
              <a:t>Page-Buffering Algorithms</a:t>
            </a:r>
          </a:p>
        </p:txBody>
      </p:sp>
      <p:sp>
        <p:nvSpPr>
          <p:cNvPr id="49155" name="Content Placeholder 2">
            <a:extLst>
              <a:ext uri="{FF2B5EF4-FFF2-40B4-BE49-F238E27FC236}">
                <a16:creationId xmlns:a16="http://schemas.microsoft.com/office/drawing/2014/main" id="{15119F1C-1453-4532-9802-57285ECA6FA6}"/>
              </a:ext>
            </a:extLst>
          </p:cNvPr>
          <p:cNvSpPr>
            <a:spLocks noGrp="1"/>
          </p:cNvSpPr>
          <p:nvPr>
            <p:ph idx="1"/>
          </p:nvPr>
        </p:nvSpPr>
        <p:spPr>
          <a:xfrm>
            <a:off x="862661" y="1159105"/>
            <a:ext cx="7665519" cy="5078412"/>
          </a:xfrm>
        </p:spPr>
        <p:txBody>
          <a:bodyPr/>
          <a:lstStyle/>
          <a:p>
            <a:r>
              <a:rPr lang="en-US" altLang="en-US" dirty="0"/>
              <a:t>Keep a pool of free frames, always</a:t>
            </a:r>
          </a:p>
          <a:p>
            <a:pPr lvl="1"/>
            <a:r>
              <a:rPr lang="en-US" altLang="en-US" dirty="0"/>
              <a:t>Then frame available when needed, not found at fault time</a:t>
            </a:r>
          </a:p>
          <a:p>
            <a:pPr lvl="1"/>
            <a:r>
              <a:rPr lang="en-US" altLang="en-US" dirty="0"/>
              <a:t>Read page into free frame and select victim to evict and add to free pool</a:t>
            </a:r>
          </a:p>
          <a:p>
            <a:pPr lvl="1"/>
            <a:r>
              <a:rPr lang="en-US" altLang="en-US" dirty="0"/>
              <a:t>When convenient, evict victim</a:t>
            </a:r>
          </a:p>
          <a:p>
            <a:r>
              <a:rPr lang="en-US" altLang="en-US" dirty="0"/>
              <a:t>Possibly, keep list of modified pages</a:t>
            </a:r>
          </a:p>
          <a:p>
            <a:pPr lvl="1"/>
            <a:r>
              <a:rPr lang="en-US" altLang="en-US" dirty="0"/>
              <a:t>When backing store otherwise idle, write pages there and set to non-dirty</a:t>
            </a:r>
          </a:p>
          <a:p>
            <a:r>
              <a:rPr lang="en-US" altLang="en-US" dirty="0"/>
              <a:t>Possibly, keep free frame contents intact and note what is in them</a:t>
            </a:r>
          </a:p>
          <a:p>
            <a:pPr lvl="1"/>
            <a:r>
              <a:rPr lang="en-US" altLang="en-US" dirty="0"/>
              <a:t>If referenced again before reused, no need to load contents again from disk</a:t>
            </a:r>
          </a:p>
          <a:p>
            <a:pPr lvl="1"/>
            <a:r>
              <a:rPr lang="en-US" altLang="en-US" dirty="0"/>
              <a:t>Generally useful to reduce penalty if wrong victim frame selected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E6C864EC-8C8E-4994-BD1B-89C51B440F72}"/>
              </a:ext>
            </a:extLst>
          </p:cNvPr>
          <p:cNvSpPr>
            <a:spLocks noGrp="1"/>
          </p:cNvSpPr>
          <p:nvPr>
            <p:ph type="title"/>
          </p:nvPr>
        </p:nvSpPr>
        <p:spPr>
          <a:xfrm>
            <a:off x="831850" y="231422"/>
            <a:ext cx="7867650" cy="576262"/>
          </a:xfrm>
        </p:spPr>
        <p:txBody>
          <a:bodyPr/>
          <a:lstStyle/>
          <a:p>
            <a:r>
              <a:rPr lang="en-US" altLang="en-US" dirty="0"/>
              <a:t>Applications and Page Replacement</a:t>
            </a:r>
          </a:p>
        </p:txBody>
      </p:sp>
      <p:sp>
        <p:nvSpPr>
          <p:cNvPr id="50179" name="Content Placeholder 2">
            <a:extLst>
              <a:ext uri="{FF2B5EF4-FFF2-40B4-BE49-F238E27FC236}">
                <a16:creationId xmlns:a16="http://schemas.microsoft.com/office/drawing/2014/main" id="{EF0654BE-5D3B-4F4B-9378-AD0158AA107D}"/>
              </a:ext>
            </a:extLst>
          </p:cNvPr>
          <p:cNvSpPr>
            <a:spLocks noGrp="1"/>
          </p:cNvSpPr>
          <p:nvPr>
            <p:ph idx="1"/>
          </p:nvPr>
        </p:nvSpPr>
        <p:spPr>
          <a:xfrm>
            <a:off x="859843" y="1131888"/>
            <a:ext cx="7612353" cy="4530725"/>
          </a:xfrm>
        </p:spPr>
        <p:txBody>
          <a:bodyPr/>
          <a:lstStyle/>
          <a:p>
            <a:r>
              <a:rPr lang="en-US" altLang="en-US" dirty="0"/>
              <a:t>All of these algorithms have OS guessing about future page access</a:t>
            </a:r>
          </a:p>
          <a:p>
            <a:r>
              <a:rPr lang="en-US" altLang="en-US" dirty="0"/>
              <a:t>Some applications have better knowledge – i.e. databases</a:t>
            </a:r>
          </a:p>
          <a:p>
            <a:r>
              <a:rPr lang="en-US" altLang="en-US" dirty="0"/>
              <a:t>Memory intensive applications can cause double buffering</a:t>
            </a:r>
          </a:p>
          <a:p>
            <a:pPr lvl="1"/>
            <a:r>
              <a:rPr lang="en-US" altLang="en-US" dirty="0"/>
              <a:t>OS keeps copy of page in memory as I/O buffer</a:t>
            </a:r>
          </a:p>
          <a:p>
            <a:pPr lvl="1"/>
            <a:r>
              <a:rPr lang="en-US" altLang="en-US" dirty="0"/>
              <a:t>Application keeps page in memory for its own work</a:t>
            </a:r>
          </a:p>
          <a:p>
            <a:r>
              <a:rPr lang="en-US" altLang="en-US" dirty="0"/>
              <a:t>Operating system can given direct access to the disk, getting out of the way of the applications</a:t>
            </a:r>
          </a:p>
          <a:p>
            <a:pPr lvl="1"/>
            <a:r>
              <a:rPr lang="en-US" altLang="en-US" b="1" dirty="0">
                <a:solidFill>
                  <a:srgbClr val="006699"/>
                </a:solidFill>
                <a:latin typeface="+mj-lt"/>
              </a:rPr>
              <a:t>Raw</a:t>
            </a:r>
            <a:r>
              <a:rPr lang="en-US" altLang="en-US" b="1" dirty="0"/>
              <a:t> </a:t>
            </a:r>
            <a:r>
              <a:rPr lang="en-US" altLang="en-US" b="1" dirty="0">
                <a:solidFill>
                  <a:srgbClr val="006699"/>
                </a:solidFill>
                <a:latin typeface="+mj-lt"/>
              </a:rPr>
              <a:t>disk</a:t>
            </a:r>
            <a:r>
              <a:rPr lang="en-US" altLang="en-US" b="1" dirty="0"/>
              <a:t> </a:t>
            </a:r>
            <a:r>
              <a:rPr lang="en-US" altLang="en-US" dirty="0"/>
              <a:t>mode</a:t>
            </a:r>
          </a:p>
          <a:p>
            <a:r>
              <a:rPr lang="en-US" altLang="en-US" dirty="0"/>
              <a:t>Bypasses buffering, locking, etc.</a:t>
            </a:r>
          </a:p>
          <a:p>
            <a:endParaRPr lang="en-US" altLang="en-US" dirty="0"/>
          </a:p>
          <a:p>
            <a:endParaRPr lang="en-US"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362AB2CE-BAAA-4052-BCA8-703C3DC64D5C}"/>
              </a:ext>
            </a:extLst>
          </p:cNvPr>
          <p:cNvSpPr>
            <a:spLocks noGrp="1" noChangeArrowheads="1"/>
          </p:cNvSpPr>
          <p:nvPr>
            <p:ph type="title"/>
          </p:nvPr>
        </p:nvSpPr>
        <p:spPr>
          <a:xfrm>
            <a:off x="808038" y="238158"/>
            <a:ext cx="7878762" cy="576262"/>
          </a:xfrm>
        </p:spPr>
        <p:txBody>
          <a:bodyPr/>
          <a:lstStyle/>
          <a:p>
            <a:pPr eaLnBrk="1" hangingPunct="1"/>
            <a:r>
              <a:rPr lang="en-US" altLang="en-US" dirty="0"/>
              <a:t>Allocation of Frames</a:t>
            </a:r>
          </a:p>
        </p:txBody>
      </p:sp>
      <p:sp>
        <p:nvSpPr>
          <p:cNvPr id="51203" name="Rectangle 3">
            <a:extLst>
              <a:ext uri="{FF2B5EF4-FFF2-40B4-BE49-F238E27FC236}">
                <a16:creationId xmlns:a16="http://schemas.microsoft.com/office/drawing/2014/main" id="{700FB4A8-565F-4B3F-9EE9-D1D1028D443A}"/>
              </a:ext>
            </a:extLst>
          </p:cNvPr>
          <p:cNvSpPr>
            <a:spLocks noGrp="1" noChangeArrowheads="1"/>
          </p:cNvSpPr>
          <p:nvPr>
            <p:ph type="body" idx="1"/>
          </p:nvPr>
        </p:nvSpPr>
        <p:spPr>
          <a:xfrm>
            <a:off x="867746" y="1120775"/>
            <a:ext cx="7735078" cy="4483100"/>
          </a:xfrm>
        </p:spPr>
        <p:txBody>
          <a:bodyPr/>
          <a:lstStyle/>
          <a:p>
            <a:r>
              <a:rPr lang="en-US" altLang="en-US" dirty="0"/>
              <a:t>Each process needs </a:t>
            </a:r>
            <a:r>
              <a:rPr lang="en-US" altLang="en-US" b="1" i="1" dirty="0"/>
              <a:t>minimum</a:t>
            </a:r>
            <a:r>
              <a:rPr lang="en-US" altLang="en-US" dirty="0"/>
              <a:t> number of frames</a:t>
            </a:r>
          </a:p>
          <a:p>
            <a:r>
              <a:rPr lang="en-US" altLang="en-US" dirty="0"/>
              <a:t>Example:  IBM 370 – 6 pages to handle SS MOVE instruction:</a:t>
            </a:r>
          </a:p>
          <a:p>
            <a:pPr lvl="1"/>
            <a:r>
              <a:rPr lang="en-US" altLang="en-US" dirty="0"/>
              <a:t>instruction is 6 bytes, might span 2 pages</a:t>
            </a:r>
          </a:p>
          <a:p>
            <a:pPr lvl="1"/>
            <a:r>
              <a:rPr lang="en-US" altLang="en-US" dirty="0"/>
              <a:t>2 pages to handle </a:t>
            </a:r>
            <a:r>
              <a:rPr lang="en-US" altLang="en-US" i="1" dirty="0"/>
              <a:t>from</a:t>
            </a:r>
          </a:p>
          <a:p>
            <a:pPr lvl="1"/>
            <a:r>
              <a:rPr lang="en-US" altLang="en-US" dirty="0"/>
              <a:t>2 pages to handle </a:t>
            </a:r>
            <a:r>
              <a:rPr lang="en-US" altLang="en-US" i="1" dirty="0"/>
              <a:t>to</a:t>
            </a:r>
          </a:p>
          <a:p>
            <a:r>
              <a:rPr lang="en-US" altLang="en-US" b="1" i="1" dirty="0"/>
              <a:t>Maximum</a:t>
            </a:r>
            <a:r>
              <a:rPr lang="en-US" altLang="en-US" i="1" dirty="0"/>
              <a:t> </a:t>
            </a:r>
            <a:r>
              <a:rPr lang="en-US" altLang="en-US" dirty="0"/>
              <a:t>of course is total frames in the system</a:t>
            </a:r>
          </a:p>
          <a:p>
            <a:r>
              <a:rPr lang="en-US" altLang="en-US" dirty="0"/>
              <a:t>Two major allocation schemes</a:t>
            </a:r>
          </a:p>
          <a:p>
            <a:pPr lvl="1"/>
            <a:r>
              <a:rPr lang="en-US" altLang="en-US" dirty="0"/>
              <a:t>fixed allocation</a:t>
            </a:r>
          </a:p>
          <a:p>
            <a:pPr lvl="1"/>
            <a:r>
              <a:rPr lang="en-US" altLang="en-US" dirty="0"/>
              <a:t>priority allocation</a:t>
            </a:r>
          </a:p>
          <a:p>
            <a:r>
              <a:rPr lang="en-US" altLang="en-US" dirty="0"/>
              <a:t>Many variations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9CCC7638-093C-4CC4-960F-79B01FBE9FF9}"/>
              </a:ext>
            </a:extLst>
          </p:cNvPr>
          <p:cNvSpPr>
            <a:spLocks noGrp="1" noChangeArrowheads="1"/>
          </p:cNvSpPr>
          <p:nvPr>
            <p:ph type="title"/>
          </p:nvPr>
        </p:nvSpPr>
        <p:spPr>
          <a:xfrm>
            <a:off x="457200" y="225267"/>
            <a:ext cx="8229600" cy="576262"/>
          </a:xfrm>
        </p:spPr>
        <p:txBody>
          <a:bodyPr/>
          <a:lstStyle/>
          <a:p>
            <a:pPr eaLnBrk="1" hangingPunct="1"/>
            <a:r>
              <a:rPr lang="en-US" altLang="en-US" dirty="0"/>
              <a:t>Background</a:t>
            </a:r>
          </a:p>
        </p:txBody>
      </p:sp>
      <p:sp>
        <p:nvSpPr>
          <p:cNvPr id="7171" name="Rectangle 3">
            <a:extLst>
              <a:ext uri="{FF2B5EF4-FFF2-40B4-BE49-F238E27FC236}">
                <a16:creationId xmlns:a16="http://schemas.microsoft.com/office/drawing/2014/main" id="{F8BAF45D-7AF6-46D9-974E-C552BF29A153}"/>
              </a:ext>
            </a:extLst>
          </p:cNvPr>
          <p:cNvSpPr>
            <a:spLocks noGrp="1" noChangeArrowheads="1"/>
          </p:cNvSpPr>
          <p:nvPr>
            <p:ph type="body" idx="1"/>
          </p:nvPr>
        </p:nvSpPr>
        <p:spPr>
          <a:xfrm>
            <a:off x="849087" y="1195229"/>
            <a:ext cx="7744408" cy="4530725"/>
          </a:xfrm>
        </p:spPr>
        <p:txBody>
          <a:bodyPr/>
          <a:lstStyle/>
          <a:p>
            <a:r>
              <a:rPr lang="en-US" altLang="en-US" dirty="0"/>
              <a:t>Code needs to be in memory to execute, but entire program rarely used</a:t>
            </a:r>
          </a:p>
          <a:p>
            <a:pPr lvl="1"/>
            <a:r>
              <a:rPr lang="en-US" altLang="en-US" dirty="0"/>
              <a:t>Error code, unusual routines, large data structures</a:t>
            </a:r>
          </a:p>
          <a:p>
            <a:r>
              <a:rPr lang="en-US" altLang="en-US" dirty="0"/>
              <a:t>Entire program code not needed at same time</a:t>
            </a:r>
          </a:p>
          <a:p>
            <a:r>
              <a:rPr lang="en-US" altLang="en-US" dirty="0"/>
              <a:t>Consider ability to execute partially-loaded program</a:t>
            </a:r>
          </a:p>
          <a:p>
            <a:pPr lvl="1"/>
            <a:r>
              <a:rPr lang="en-US" altLang="en-US" dirty="0"/>
              <a:t>Program no longer constrained by limits of physical memory</a:t>
            </a:r>
          </a:p>
          <a:p>
            <a:pPr lvl="1"/>
            <a:r>
              <a:rPr lang="en-US" altLang="en-US" dirty="0"/>
              <a:t>Each program takes less memory while running -&gt; more programs run at the same time</a:t>
            </a:r>
          </a:p>
          <a:p>
            <a:pPr lvl="2"/>
            <a:r>
              <a:rPr lang="en-US" altLang="en-US" dirty="0"/>
              <a:t>Increased CPU utilization and throughput with no increase in response time or turnaround time</a:t>
            </a:r>
          </a:p>
          <a:p>
            <a:pPr lvl="1"/>
            <a:r>
              <a:rPr lang="en-US" altLang="en-US" dirty="0"/>
              <a:t>Less I/O needed to load or swap programs into memory -&gt; each user program runs faster</a:t>
            </a:r>
          </a:p>
          <a:p>
            <a:pPr lvl="1"/>
            <a:endParaRPr lang="en-US"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a:extLst>
              <a:ext uri="{FF2B5EF4-FFF2-40B4-BE49-F238E27FC236}">
                <a16:creationId xmlns:a16="http://schemas.microsoft.com/office/drawing/2014/main" id="{70E5B077-B145-42CF-B6DE-2F59CC8999D4}"/>
              </a:ext>
            </a:extLst>
          </p:cNvPr>
          <p:cNvSpPr>
            <a:spLocks noGrp="1" noChangeArrowheads="1"/>
          </p:cNvSpPr>
          <p:nvPr>
            <p:ph type="title"/>
          </p:nvPr>
        </p:nvSpPr>
        <p:spPr>
          <a:xfrm>
            <a:off x="738188" y="235568"/>
            <a:ext cx="7948612" cy="576262"/>
          </a:xfrm>
        </p:spPr>
        <p:txBody>
          <a:bodyPr/>
          <a:lstStyle/>
          <a:p>
            <a:pPr eaLnBrk="1" hangingPunct="1"/>
            <a:r>
              <a:rPr lang="en-US" altLang="en-US" dirty="0"/>
              <a:t>Fixed Allocation</a:t>
            </a:r>
          </a:p>
        </p:txBody>
      </p:sp>
      <p:sp>
        <p:nvSpPr>
          <p:cNvPr id="1029" name="Rectangle 3">
            <a:extLst>
              <a:ext uri="{FF2B5EF4-FFF2-40B4-BE49-F238E27FC236}">
                <a16:creationId xmlns:a16="http://schemas.microsoft.com/office/drawing/2014/main" id="{0FF48B9C-0D56-4D18-919D-070428F3BB8D}"/>
              </a:ext>
            </a:extLst>
          </p:cNvPr>
          <p:cNvSpPr>
            <a:spLocks noGrp="1" noChangeArrowheads="1"/>
          </p:cNvSpPr>
          <p:nvPr>
            <p:ph type="body" idx="1"/>
          </p:nvPr>
        </p:nvSpPr>
        <p:spPr>
          <a:xfrm>
            <a:off x="855045" y="1119999"/>
            <a:ext cx="7691796" cy="4645025"/>
          </a:xfrm>
        </p:spPr>
        <p:txBody>
          <a:bodyPr/>
          <a:lstStyle/>
          <a:p>
            <a:r>
              <a:rPr lang="en-US" altLang="en-US" dirty="0"/>
              <a:t>Equal allocation – For example, if there are 100 frames (after allocating frames for the OS) and 5 processes, give each process 20 frames</a:t>
            </a:r>
          </a:p>
          <a:p>
            <a:pPr lvl="1"/>
            <a:r>
              <a:rPr lang="en-US" altLang="en-US" dirty="0"/>
              <a:t>Keep some as free frame buffer pool</a:t>
            </a:r>
          </a:p>
          <a:p>
            <a:endParaRPr lang="en-US" altLang="en-US" sz="800" dirty="0"/>
          </a:p>
          <a:p>
            <a:r>
              <a:rPr lang="en-US" altLang="en-US" dirty="0"/>
              <a:t>Proportional allocation – Allocate according to the size of process</a:t>
            </a:r>
          </a:p>
          <a:p>
            <a:pPr lvl="1"/>
            <a:r>
              <a:rPr lang="en-US" altLang="en-US" dirty="0"/>
              <a:t>Dynamic as degree of multiprogramming, process sizes change</a:t>
            </a:r>
          </a:p>
          <a:p>
            <a:pPr lvl="1">
              <a:buFont typeface="Monotype Sorts" pitchFamily="-84" charset="2"/>
              <a:buNone/>
            </a:pPr>
            <a:endParaRPr lang="en-US" altLang="en-US" dirty="0"/>
          </a:p>
          <a:p>
            <a:pPr lvl="1"/>
            <a:endParaRPr lang="en-US" altLang="en-US" dirty="0"/>
          </a:p>
          <a:p>
            <a:pPr lvl="1"/>
            <a:endParaRPr lang="en-US" altLang="en-US" dirty="0"/>
          </a:p>
          <a:p>
            <a:pPr lvl="1"/>
            <a:endParaRPr lang="en-US" altLang="en-US" dirty="0"/>
          </a:p>
          <a:p>
            <a:pPr lvl="1"/>
            <a:endParaRPr lang="en-US" altLang="en-US" dirty="0"/>
          </a:p>
        </p:txBody>
      </p:sp>
      <p:graphicFrame>
        <p:nvGraphicFramePr>
          <p:cNvPr id="1026" name="Object 2">
            <a:extLst>
              <a:ext uri="{FF2B5EF4-FFF2-40B4-BE49-F238E27FC236}">
                <a16:creationId xmlns:a16="http://schemas.microsoft.com/office/drawing/2014/main" id="{60101F45-DE12-4B60-9040-E3AC5E8C5560}"/>
              </a:ext>
            </a:extLst>
          </p:cNvPr>
          <p:cNvGraphicFramePr>
            <a:graphicFrameLocks noChangeAspect="1"/>
          </p:cNvGraphicFramePr>
          <p:nvPr/>
        </p:nvGraphicFramePr>
        <p:xfrm>
          <a:off x="1976438" y="3630613"/>
          <a:ext cx="2857500" cy="1611312"/>
        </p:xfrm>
        <a:graphic>
          <a:graphicData uri="http://schemas.openxmlformats.org/presentationml/2006/ole">
            <mc:AlternateContent xmlns:mc="http://schemas.openxmlformats.org/markup-compatibility/2006">
              <mc:Choice xmlns:v="urn:schemas-microsoft-com:vml" Requires="v">
                <p:oleObj spid="_x0000_s1118" name="Equation" r:id="rId4" imgW="2857500" imgH="1612900" progId="Equation.3">
                  <p:embed/>
                </p:oleObj>
              </mc:Choice>
              <mc:Fallback>
                <p:oleObj name="Equation" r:id="rId4" imgW="2857500" imgH="16129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6438" y="3630613"/>
                        <a:ext cx="2857500" cy="1611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030" name="Line 5">
            <a:extLst>
              <a:ext uri="{FF2B5EF4-FFF2-40B4-BE49-F238E27FC236}">
                <a16:creationId xmlns:a16="http://schemas.microsoft.com/office/drawing/2014/main" id="{8888DB1A-25C9-4D76-AE59-B4B5C1E6F5A6}"/>
              </a:ext>
            </a:extLst>
          </p:cNvPr>
          <p:cNvSpPr>
            <a:spLocks noChangeShapeType="1"/>
          </p:cNvSpPr>
          <p:nvPr/>
        </p:nvSpPr>
        <p:spPr bwMode="auto">
          <a:xfrm>
            <a:off x="1782763" y="3792538"/>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1435" tIns="45718" rIns="91435" bIns="45718" anchor="ctr"/>
          <a:lstStyle/>
          <a:p>
            <a:endParaRPr lang="en-US"/>
          </a:p>
        </p:txBody>
      </p:sp>
      <p:sp>
        <p:nvSpPr>
          <p:cNvPr id="1031" name="Line 6">
            <a:extLst>
              <a:ext uri="{FF2B5EF4-FFF2-40B4-BE49-F238E27FC236}">
                <a16:creationId xmlns:a16="http://schemas.microsoft.com/office/drawing/2014/main" id="{ECC2003F-96B6-47ED-AF4F-07170847DC74}"/>
              </a:ext>
            </a:extLst>
          </p:cNvPr>
          <p:cNvSpPr>
            <a:spLocks noChangeShapeType="1"/>
          </p:cNvSpPr>
          <p:nvPr/>
        </p:nvSpPr>
        <p:spPr bwMode="auto">
          <a:xfrm>
            <a:off x="1782763" y="4129088"/>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1435" tIns="45718" rIns="91435" bIns="45718" anchor="ctr"/>
          <a:lstStyle/>
          <a:p>
            <a:endParaRPr lang="en-US"/>
          </a:p>
        </p:txBody>
      </p:sp>
      <p:sp>
        <p:nvSpPr>
          <p:cNvPr id="1032" name="Line 7">
            <a:extLst>
              <a:ext uri="{FF2B5EF4-FFF2-40B4-BE49-F238E27FC236}">
                <a16:creationId xmlns:a16="http://schemas.microsoft.com/office/drawing/2014/main" id="{5847D2CD-ECAD-4BC8-86B1-C8CE5E34303A}"/>
              </a:ext>
            </a:extLst>
          </p:cNvPr>
          <p:cNvSpPr>
            <a:spLocks noChangeShapeType="1"/>
          </p:cNvSpPr>
          <p:nvPr/>
        </p:nvSpPr>
        <p:spPr bwMode="auto">
          <a:xfrm>
            <a:off x="1782763" y="4989513"/>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1435" tIns="45718" rIns="91435" bIns="45718" anchor="ctr"/>
          <a:lstStyle/>
          <a:p>
            <a:endParaRPr lang="en-US"/>
          </a:p>
        </p:txBody>
      </p:sp>
      <p:sp>
        <p:nvSpPr>
          <p:cNvPr id="1033" name="Line 8">
            <a:extLst>
              <a:ext uri="{FF2B5EF4-FFF2-40B4-BE49-F238E27FC236}">
                <a16:creationId xmlns:a16="http://schemas.microsoft.com/office/drawing/2014/main" id="{B1B7ADDF-04E5-45DA-B979-4FC4DE3E11DA}"/>
              </a:ext>
            </a:extLst>
          </p:cNvPr>
          <p:cNvSpPr>
            <a:spLocks noChangeShapeType="1"/>
          </p:cNvSpPr>
          <p:nvPr/>
        </p:nvSpPr>
        <p:spPr bwMode="auto">
          <a:xfrm>
            <a:off x="1776413" y="4456113"/>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1435" tIns="45718" rIns="91435" bIns="45718" anchor="ctr"/>
          <a:lstStyle/>
          <a:p>
            <a:endParaRPr lang="en-US"/>
          </a:p>
        </p:txBody>
      </p:sp>
      <p:graphicFrame>
        <p:nvGraphicFramePr>
          <p:cNvPr id="1027" name="Object 3">
            <a:extLst>
              <a:ext uri="{FF2B5EF4-FFF2-40B4-BE49-F238E27FC236}">
                <a16:creationId xmlns:a16="http://schemas.microsoft.com/office/drawing/2014/main" id="{5598D165-43F5-47B6-A2A0-4E723009E122}"/>
              </a:ext>
            </a:extLst>
          </p:cNvPr>
          <p:cNvGraphicFramePr>
            <a:graphicFrameLocks noChangeAspect="1"/>
          </p:cNvGraphicFramePr>
          <p:nvPr/>
        </p:nvGraphicFramePr>
        <p:xfrm>
          <a:off x="5945188" y="3425825"/>
          <a:ext cx="1506537" cy="1924050"/>
        </p:xfrm>
        <a:graphic>
          <a:graphicData uri="http://schemas.openxmlformats.org/presentationml/2006/ole">
            <mc:AlternateContent xmlns:mc="http://schemas.openxmlformats.org/markup-compatibility/2006">
              <mc:Choice xmlns:v="urn:schemas-microsoft-com:vml" Requires="v">
                <p:oleObj spid="_x0000_s1119" name="Equation" r:id="rId6" imgW="1143000" imgH="1460500" progId="Equation.3">
                  <p:embed/>
                </p:oleObj>
              </mc:Choice>
              <mc:Fallback>
                <p:oleObj name="Equation" r:id="rId6" imgW="1143000" imgH="146050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45188" y="3425825"/>
                        <a:ext cx="1506537" cy="192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F01C6E52-51B6-4080-B3CB-DA269501CF51}"/>
              </a:ext>
            </a:extLst>
          </p:cNvPr>
          <p:cNvSpPr>
            <a:spLocks noGrp="1" noChangeArrowheads="1"/>
          </p:cNvSpPr>
          <p:nvPr>
            <p:ph type="title"/>
          </p:nvPr>
        </p:nvSpPr>
        <p:spPr>
          <a:xfrm>
            <a:off x="1030288" y="235568"/>
            <a:ext cx="7656512" cy="576262"/>
          </a:xfrm>
        </p:spPr>
        <p:txBody>
          <a:bodyPr/>
          <a:lstStyle/>
          <a:p>
            <a:pPr eaLnBrk="1" hangingPunct="1"/>
            <a:r>
              <a:rPr lang="en-US" altLang="en-US" dirty="0"/>
              <a:t>Global vs. Local Allocation</a:t>
            </a:r>
          </a:p>
        </p:txBody>
      </p:sp>
      <p:sp>
        <p:nvSpPr>
          <p:cNvPr id="52227" name="Rectangle 3">
            <a:extLst>
              <a:ext uri="{FF2B5EF4-FFF2-40B4-BE49-F238E27FC236}">
                <a16:creationId xmlns:a16="http://schemas.microsoft.com/office/drawing/2014/main" id="{4BDEEC50-DE5B-4191-A4E4-940F9E965BA5}"/>
              </a:ext>
            </a:extLst>
          </p:cNvPr>
          <p:cNvSpPr>
            <a:spLocks noGrp="1" noChangeArrowheads="1"/>
          </p:cNvSpPr>
          <p:nvPr>
            <p:ph type="body" idx="1"/>
          </p:nvPr>
        </p:nvSpPr>
        <p:spPr>
          <a:xfrm>
            <a:off x="858416" y="1116013"/>
            <a:ext cx="7656512" cy="4470400"/>
          </a:xfrm>
        </p:spPr>
        <p:txBody>
          <a:bodyPr/>
          <a:lstStyle/>
          <a:p>
            <a:r>
              <a:rPr lang="en-US" altLang="en-US" b="1" dirty="0">
                <a:solidFill>
                  <a:srgbClr val="006699"/>
                </a:solidFill>
                <a:latin typeface="+mj-lt"/>
              </a:rPr>
              <a:t>Global</a:t>
            </a:r>
            <a:r>
              <a:rPr lang="en-US" altLang="en-US" b="1" dirty="0">
                <a:solidFill>
                  <a:srgbClr val="3366FF"/>
                </a:solidFill>
              </a:rPr>
              <a:t> </a:t>
            </a:r>
            <a:r>
              <a:rPr lang="en-US" altLang="en-US" b="1" dirty="0">
                <a:solidFill>
                  <a:srgbClr val="006699"/>
                </a:solidFill>
                <a:latin typeface="+mj-lt"/>
              </a:rPr>
              <a:t>replacement</a:t>
            </a:r>
            <a:r>
              <a:rPr lang="en-US" altLang="en-US" dirty="0">
                <a:solidFill>
                  <a:srgbClr val="3366FF"/>
                </a:solidFill>
              </a:rPr>
              <a:t> </a:t>
            </a:r>
            <a:r>
              <a:rPr lang="en-US" altLang="en-US" dirty="0"/>
              <a:t>– process selects a replacement frame from the set of all frames; one process can take a frame from another</a:t>
            </a:r>
          </a:p>
          <a:p>
            <a:pPr lvl="1"/>
            <a:r>
              <a:rPr lang="en-US" altLang="en-US" dirty="0"/>
              <a:t>But then process execution time can vary greatly</a:t>
            </a:r>
          </a:p>
          <a:p>
            <a:pPr lvl="1"/>
            <a:r>
              <a:rPr lang="en-US" altLang="en-US" dirty="0"/>
              <a:t>But greater throughput so more common</a:t>
            </a:r>
          </a:p>
          <a:p>
            <a:r>
              <a:rPr lang="en-US" altLang="en-US" b="1" dirty="0">
                <a:solidFill>
                  <a:srgbClr val="006699"/>
                </a:solidFill>
                <a:latin typeface="+mj-lt"/>
              </a:rPr>
              <a:t>Local</a:t>
            </a:r>
            <a:r>
              <a:rPr lang="en-US" altLang="en-US" b="1" dirty="0">
                <a:solidFill>
                  <a:srgbClr val="3366FF"/>
                </a:solidFill>
              </a:rPr>
              <a:t> </a:t>
            </a:r>
            <a:r>
              <a:rPr lang="en-US" altLang="en-US" b="1" dirty="0">
                <a:solidFill>
                  <a:srgbClr val="006699"/>
                </a:solidFill>
                <a:latin typeface="+mj-lt"/>
              </a:rPr>
              <a:t>replacement</a:t>
            </a:r>
            <a:r>
              <a:rPr lang="en-US" altLang="en-US" dirty="0">
                <a:solidFill>
                  <a:srgbClr val="3366FF"/>
                </a:solidFill>
              </a:rPr>
              <a:t> </a:t>
            </a:r>
            <a:r>
              <a:rPr lang="en-US" altLang="en-US" dirty="0"/>
              <a:t>– each process selects from only its own set of allocated frames</a:t>
            </a:r>
          </a:p>
          <a:p>
            <a:pPr lvl="1"/>
            <a:r>
              <a:rPr lang="en-US" altLang="en-US" dirty="0"/>
              <a:t>More consistent per-process performance</a:t>
            </a:r>
          </a:p>
          <a:p>
            <a:pPr lvl="1"/>
            <a:r>
              <a:rPr lang="en-US" altLang="en-US" dirty="0"/>
              <a:t>But possibly underutilized memory</a:t>
            </a:r>
          </a:p>
          <a:p>
            <a:pPr lvl="1"/>
            <a:endParaRPr lang="en-US" altLang="en-US" dirty="0"/>
          </a:p>
          <a:p>
            <a:pPr lvl="1"/>
            <a:endParaRPr lang="en-US"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a:extLst>
              <a:ext uri="{FF2B5EF4-FFF2-40B4-BE49-F238E27FC236}">
                <a16:creationId xmlns:a16="http://schemas.microsoft.com/office/drawing/2014/main" id="{8F89ABC5-C6DD-4713-ABCC-DF2FB1DBD90D}"/>
              </a:ext>
            </a:extLst>
          </p:cNvPr>
          <p:cNvSpPr>
            <a:spLocks noGrp="1" noChangeArrowheads="1"/>
          </p:cNvSpPr>
          <p:nvPr>
            <p:ph type="body" idx="1"/>
          </p:nvPr>
        </p:nvSpPr>
        <p:spPr>
          <a:xfrm>
            <a:off x="867748" y="1116013"/>
            <a:ext cx="7669762" cy="4470400"/>
          </a:xfrm>
        </p:spPr>
        <p:txBody>
          <a:bodyPr/>
          <a:lstStyle/>
          <a:p>
            <a:r>
              <a:rPr lang="en-US" altLang="en-US" dirty="0"/>
              <a:t>A strategy to implement global page-replacement policy </a:t>
            </a:r>
          </a:p>
          <a:p>
            <a:r>
              <a:rPr lang="en-US" altLang="en-US" dirty="0"/>
              <a:t>All memory requests  are satisfied from the free-frame list,  rather than waiting for the list to drop to zero before we begin selecting pages for replacement, </a:t>
            </a:r>
          </a:p>
          <a:p>
            <a:r>
              <a:rPr lang="en-US" altLang="en-US" dirty="0"/>
              <a:t>Page replacement  is triggered when the list falls below a certain threshold. </a:t>
            </a:r>
          </a:p>
          <a:p>
            <a:r>
              <a:rPr lang="en-US" altLang="en-US" dirty="0"/>
              <a:t>This strategy attempts to ensure there is always sufficient free memory to satisfy new requests</a:t>
            </a:r>
            <a:r>
              <a:rPr lang="en-US" altLang="en-US" b="1" dirty="0">
                <a:solidFill>
                  <a:srgbClr val="3366FF"/>
                </a:solidFill>
              </a:rPr>
              <a:t>.</a:t>
            </a:r>
            <a:endParaRPr lang="en-US" altLang="en-US" dirty="0"/>
          </a:p>
          <a:p>
            <a:pPr lvl="1"/>
            <a:endParaRPr lang="en-US" altLang="en-US" dirty="0"/>
          </a:p>
        </p:txBody>
      </p:sp>
      <p:sp>
        <p:nvSpPr>
          <p:cNvPr id="53251" name="Title 4">
            <a:extLst>
              <a:ext uri="{FF2B5EF4-FFF2-40B4-BE49-F238E27FC236}">
                <a16:creationId xmlns:a16="http://schemas.microsoft.com/office/drawing/2014/main" id="{19A04316-FDA7-4603-B74E-219CB62A7AFA}"/>
              </a:ext>
            </a:extLst>
          </p:cNvPr>
          <p:cNvSpPr>
            <a:spLocks noGrp="1"/>
          </p:cNvSpPr>
          <p:nvPr>
            <p:ph type="title"/>
          </p:nvPr>
        </p:nvSpPr>
        <p:spPr>
          <a:xfrm>
            <a:off x="945890" y="233204"/>
            <a:ext cx="7315200" cy="576263"/>
          </a:xfrm>
        </p:spPr>
        <p:txBody>
          <a:bodyPr/>
          <a:lstStyle/>
          <a:p>
            <a:r>
              <a:rPr lang="en-US" altLang="en-US" dirty="0"/>
              <a:t>Reclaiming Pages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900A8FF6-4218-4A3C-97F8-029AF1E78A18}"/>
              </a:ext>
            </a:extLst>
          </p:cNvPr>
          <p:cNvSpPr>
            <a:spLocks noGrp="1" noChangeArrowheads="1"/>
          </p:cNvSpPr>
          <p:nvPr>
            <p:ph type="title"/>
          </p:nvPr>
        </p:nvSpPr>
        <p:spPr>
          <a:xfrm>
            <a:off x="843674" y="235568"/>
            <a:ext cx="7656512" cy="576262"/>
          </a:xfrm>
        </p:spPr>
        <p:txBody>
          <a:bodyPr/>
          <a:lstStyle/>
          <a:p>
            <a:pPr eaLnBrk="1" hangingPunct="1"/>
            <a:r>
              <a:rPr lang="en-US" altLang="en-US" dirty="0"/>
              <a:t>Reclaiming Pages Example </a:t>
            </a:r>
          </a:p>
        </p:txBody>
      </p:sp>
      <p:pic>
        <p:nvPicPr>
          <p:cNvPr id="54275" name="Picture 2" descr="B:\os-book\os10-dir\Slides-WORK-area\Figures-dir\ch10\JPG-dir\10_18.jpg">
            <a:extLst>
              <a:ext uri="{FF2B5EF4-FFF2-40B4-BE49-F238E27FC236}">
                <a16:creationId xmlns:a16="http://schemas.microsoft.com/office/drawing/2014/main" id="{1CBDD818-7B1C-4DDD-AAB3-4D84028FE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1444625"/>
            <a:ext cx="4067175" cy="425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49F6A49F-25D8-4FD7-9583-FB679D00D2E0}"/>
              </a:ext>
            </a:extLst>
          </p:cNvPr>
          <p:cNvSpPr>
            <a:spLocks noGrp="1"/>
          </p:cNvSpPr>
          <p:nvPr>
            <p:ph type="title"/>
          </p:nvPr>
        </p:nvSpPr>
        <p:spPr>
          <a:xfrm>
            <a:off x="942392" y="238937"/>
            <a:ext cx="7632441" cy="576262"/>
          </a:xfrm>
        </p:spPr>
        <p:txBody>
          <a:bodyPr/>
          <a:lstStyle/>
          <a:p>
            <a:r>
              <a:rPr lang="en-US" altLang="en-US" dirty="0"/>
              <a:t>Non-Uniform Memory Access</a:t>
            </a:r>
          </a:p>
        </p:txBody>
      </p:sp>
      <p:sp>
        <p:nvSpPr>
          <p:cNvPr id="55299" name="Content Placeholder 2">
            <a:extLst>
              <a:ext uri="{FF2B5EF4-FFF2-40B4-BE49-F238E27FC236}">
                <a16:creationId xmlns:a16="http://schemas.microsoft.com/office/drawing/2014/main" id="{DF2C4F7F-CB17-4666-828B-D606BF41D1DF}"/>
              </a:ext>
            </a:extLst>
          </p:cNvPr>
          <p:cNvSpPr>
            <a:spLocks noGrp="1"/>
          </p:cNvSpPr>
          <p:nvPr>
            <p:ph idx="1"/>
          </p:nvPr>
        </p:nvSpPr>
        <p:spPr>
          <a:xfrm>
            <a:off x="858413" y="1081088"/>
            <a:ext cx="7472946" cy="1905000"/>
          </a:xfrm>
        </p:spPr>
        <p:txBody>
          <a:bodyPr/>
          <a:lstStyle/>
          <a:p>
            <a:r>
              <a:rPr lang="en-US" altLang="en-US" dirty="0"/>
              <a:t>So far, we assumed that all memory accessed equally</a:t>
            </a:r>
          </a:p>
          <a:p>
            <a:r>
              <a:rPr lang="en-US" altLang="en-US" dirty="0"/>
              <a:t>Many systems are </a:t>
            </a:r>
            <a:r>
              <a:rPr lang="en-US" altLang="en-US" b="1" dirty="0">
                <a:solidFill>
                  <a:srgbClr val="006699"/>
                </a:solidFill>
                <a:latin typeface="+mj-lt"/>
              </a:rPr>
              <a:t>NUMA</a:t>
            </a:r>
            <a:r>
              <a:rPr lang="en-US" altLang="en-US" dirty="0"/>
              <a:t> – speed of access to memory varies</a:t>
            </a:r>
          </a:p>
          <a:p>
            <a:pPr lvl="1"/>
            <a:r>
              <a:rPr lang="en-US" altLang="en-US" dirty="0"/>
              <a:t>Consider system boards containing CPUs and memory, interconnected over a system bus</a:t>
            </a:r>
          </a:p>
          <a:p>
            <a:r>
              <a:rPr lang="en-US" altLang="en-US" dirty="0"/>
              <a:t>NUMA multiprocessing architecture</a:t>
            </a:r>
          </a:p>
        </p:txBody>
      </p:sp>
      <p:pic>
        <p:nvPicPr>
          <p:cNvPr id="55300" name="Picture 2" descr="B:\os-book\os10-dir\Slides-WORK-area\Figures-dir\ch10\JPG-dir\10_19.jpg">
            <a:extLst>
              <a:ext uri="{FF2B5EF4-FFF2-40B4-BE49-F238E27FC236}">
                <a16:creationId xmlns:a16="http://schemas.microsoft.com/office/drawing/2014/main" id="{DD1213BD-2F99-4C6A-82F6-7FDD330987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7525" y="3001963"/>
            <a:ext cx="2895600" cy="274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1ACF6E52-DB8A-4979-975A-39B4DEC9ECCA}"/>
              </a:ext>
            </a:extLst>
          </p:cNvPr>
          <p:cNvSpPr>
            <a:spLocks noGrp="1"/>
          </p:cNvSpPr>
          <p:nvPr>
            <p:ph type="title"/>
          </p:nvPr>
        </p:nvSpPr>
        <p:spPr>
          <a:xfrm>
            <a:off x="1177404" y="238937"/>
            <a:ext cx="7458075" cy="576262"/>
          </a:xfrm>
        </p:spPr>
        <p:txBody>
          <a:bodyPr/>
          <a:lstStyle/>
          <a:p>
            <a:r>
              <a:rPr lang="en-US" altLang="en-US" dirty="0"/>
              <a:t>Non-Uniform Memory Access (Cont.)</a:t>
            </a:r>
          </a:p>
        </p:txBody>
      </p:sp>
      <p:sp>
        <p:nvSpPr>
          <p:cNvPr id="56323" name="Content Placeholder 2">
            <a:extLst>
              <a:ext uri="{FF2B5EF4-FFF2-40B4-BE49-F238E27FC236}">
                <a16:creationId xmlns:a16="http://schemas.microsoft.com/office/drawing/2014/main" id="{B7EC66A7-FFCE-4360-BFC4-3184B57E7FFA}"/>
              </a:ext>
            </a:extLst>
          </p:cNvPr>
          <p:cNvSpPr>
            <a:spLocks noGrp="1"/>
          </p:cNvSpPr>
          <p:nvPr>
            <p:ph idx="1"/>
          </p:nvPr>
        </p:nvSpPr>
        <p:spPr>
          <a:xfrm>
            <a:off x="858419" y="1221047"/>
            <a:ext cx="7529801" cy="4530725"/>
          </a:xfrm>
        </p:spPr>
        <p:txBody>
          <a:bodyPr/>
          <a:lstStyle/>
          <a:p>
            <a:r>
              <a:rPr lang="en-US" altLang="en-US" dirty="0"/>
              <a:t>Optimal performance comes from allocating memory </a:t>
            </a:r>
            <a:r>
              <a:rPr lang="ja-JP" altLang="en-US" dirty="0"/>
              <a:t>“</a:t>
            </a:r>
            <a:r>
              <a:rPr lang="en-US" altLang="ja-JP" dirty="0"/>
              <a:t>close to</a:t>
            </a:r>
            <a:r>
              <a:rPr lang="ja-JP" altLang="en-US" dirty="0"/>
              <a:t>”</a:t>
            </a:r>
            <a:r>
              <a:rPr lang="en-US" altLang="ja-JP" dirty="0"/>
              <a:t> the CPU on which the thread is scheduled</a:t>
            </a:r>
          </a:p>
          <a:p>
            <a:pPr lvl="1"/>
            <a:r>
              <a:rPr lang="en-US" altLang="en-US" dirty="0"/>
              <a:t>And modifying the scheduler to schedule the thread on the same system board when possible</a:t>
            </a:r>
          </a:p>
          <a:p>
            <a:pPr lvl="1"/>
            <a:r>
              <a:rPr lang="en-US" altLang="en-US" dirty="0"/>
              <a:t>Solved by Solaris by creating </a:t>
            </a:r>
            <a:r>
              <a:rPr lang="en-US" altLang="en-US" b="1" dirty="0" err="1">
                <a:solidFill>
                  <a:srgbClr val="006699"/>
                </a:solidFill>
                <a:latin typeface="+mj-lt"/>
              </a:rPr>
              <a:t>lgroups</a:t>
            </a:r>
            <a:r>
              <a:rPr lang="en-US" altLang="en-US" b="1" dirty="0">
                <a:solidFill>
                  <a:srgbClr val="3366FF"/>
                </a:solidFill>
              </a:rPr>
              <a:t> </a:t>
            </a:r>
          </a:p>
          <a:p>
            <a:pPr lvl="2"/>
            <a:r>
              <a:rPr lang="en-US" altLang="en-US" dirty="0"/>
              <a:t>Structure to track CPU / Memory low latency groups</a:t>
            </a:r>
          </a:p>
          <a:p>
            <a:pPr lvl="2"/>
            <a:r>
              <a:rPr lang="en-US" altLang="en-US" dirty="0"/>
              <a:t>Used my schedule and pager</a:t>
            </a:r>
          </a:p>
          <a:p>
            <a:pPr lvl="2"/>
            <a:r>
              <a:rPr lang="en-US" altLang="en-US" dirty="0"/>
              <a:t>When possible schedule all threads of a process and allocate all memory for that process within the </a:t>
            </a:r>
            <a:r>
              <a:rPr lang="en-US" altLang="en-US" dirty="0" err="1"/>
              <a:t>lgroup</a:t>
            </a:r>
            <a:endParaRPr lang="en-US" altLang="en-US" dirty="0"/>
          </a:p>
          <a:p>
            <a:endParaRPr lang="en-US" alt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4F731FD3-D4BB-4495-AA41-BEE2A772C8D1}"/>
              </a:ext>
            </a:extLst>
          </p:cNvPr>
          <p:cNvSpPr>
            <a:spLocks noGrp="1" noChangeArrowheads="1"/>
          </p:cNvSpPr>
          <p:nvPr>
            <p:ph type="title"/>
          </p:nvPr>
        </p:nvSpPr>
        <p:spPr>
          <a:xfrm>
            <a:off x="457200" y="235568"/>
            <a:ext cx="8229600" cy="576262"/>
          </a:xfrm>
        </p:spPr>
        <p:txBody>
          <a:bodyPr/>
          <a:lstStyle/>
          <a:p>
            <a:pPr eaLnBrk="1" hangingPunct="1"/>
            <a:r>
              <a:rPr lang="en-US" altLang="en-US" dirty="0"/>
              <a:t>Thrashing</a:t>
            </a:r>
          </a:p>
        </p:txBody>
      </p:sp>
      <p:sp>
        <p:nvSpPr>
          <p:cNvPr id="57347" name="Rectangle 3">
            <a:extLst>
              <a:ext uri="{FF2B5EF4-FFF2-40B4-BE49-F238E27FC236}">
                <a16:creationId xmlns:a16="http://schemas.microsoft.com/office/drawing/2014/main" id="{1BFB067A-221A-4384-BE53-811322B7EC93}"/>
              </a:ext>
            </a:extLst>
          </p:cNvPr>
          <p:cNvSpPr>
            <a:spLocks noGrp="1" noChangeArrowheads="1"/>
          </p:cNvSpPr>
          <p:nvPr>
            <p:ph type="body" idx="1"/>
          </p:nvPr>
        </p:nvSpPr>
        <p:spPr>
          <a:xfrm>
            <a:off x="867747" y="1234526"/>
            <a:ext cx="7669763" cy="4483100"/>
          </a:xfrm>
        </p:spPr>
        <p:txBody>
          <a:bodyPr/>
          <a:lstStyle/>
          <a:p>
            <a:r>
              <a:rPr lang="en-US" altLang="en-US" dirty="0"/>
              <a:t>If a process does not have </a:t>
            </a:r>
            <a:r>
              <a:rPr lang="ja-JP" altLang="en-US" dirty="0"/>
              <a:t>“</a:t>
            </a:r>
            <a:r>
              <a:rPr lang="en-US" altLang="ja-JP" dirty="0"/>
              <a:t>enough</a:t>
            </a:r>
            <a:r>
              <a:rPr lang="ja-JP" altLang="en-US" dirty="0"/>
              <a:t>”</a:t>
            </a:r>
            <a:r>
              <a:rPr lang="en-US" altLang="ja-JP" dirty="0"/>
              <a:t> pages, the page-fault rate is very high</a:t>
            </a:r>
          </a:p>
          <a:p>
            <a:pPr lvl="1"/>
            <a:r>
              <a:rPr lang="en-US" altLang="en-US" dirty="0"/>
              <a:t>Page fault to get page</a:t>
            </a:r>
          </a:p>
          <a:p>
            <a:pPr lvl="1"/>
            <a:r>
              <a:rPr lang="en-US" altLang="en-US" dirty="0"/>
              <a:t>Replace existing frame</a:t>
            </a:r>
          </a:p>
          <a:p>
            <a:pPr lvl="1"/>
            <a:r>
              <a:rPr lang="en-US" altLang="en-US" dirty="0"/>
              <a:t>But quickly need replaced frame back</a:t>
            </a:r>
          </a:p>
          <a:p>
            <a:pPr lvl="1"/>
            <a:r>
              <a:rPr lang="en-US" altLang="en-US" dirty="0"/>
              <a:t>This leads to:</a:t>
            </a:r>
          </a:p>
          <a:p>
            <a:pPr lvl="2"/>
            <a:r>
              <a:rPr lang="en-US" altLang="en-US" dirty="0"/>
              <a:t>Low CPU utilization</a:t>
            </a:r>
          </a:p>
          <a:p>
            <a:pPr lvl="2"/>
            <a:r>
              <a:rPr lang="en-US" altLang="en-US" dirty="0"/>
              <a:t>Operating system thinking that it needs to increase the degree of multiprogramming</a:t>
            </a:r>
          </a:p>
          <a:p>
            <a:pPr lvl="2"/>
            <a:r>
              <a:rPr lang="en-US" altLang="en-US" dirty="0"/>
              <a:t>Another process added to the system</a:t>
            </a:r>
            <a:br>
              <a:rPr lang="en-US" altLang="en-US" dirty="0"/>
            </a:br>
            <a:endParaRPr lang="en-US" alt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F37029F3-575E-45E9-8727-29B42A6C299E}"/>
              </a:ext>
            </a:extLst>
          </p:cNvPr>
          <p:cNvSpPr>
            <a:spLocks noGrp="1" noChangeArrowheads="1"/>
          </p:cNvSpPr>
          <p:nvPr>
            <p:ph type="title"/>
          </p:nvPr>
        </p:nvSpPr>
        <p:spPr>
          <a:xfrm>
            <a:off x="457200" y="235568"/>
            <a:ext cx="8229600" cy="576262"/>
          </a:xfrm>
        </p:spPr>
        <p:txBody>
          <a:bodyPr/>
          <a:lstStyle/>
          <a:p>
            <a:pPr eaLnBrk="1" hangingPunct="1"/>
            <a:r>
              <a:rPr lang="en-US" altLang="en-US" dirty="0"/>
              <a:t>Thrashing (Cont.)</a:t>
            </a:r>
          </a:p>
        </p:txBody>
      </p:sp>
      <p:sp>
        <p:nvSpPr>
          <p:cNvPr id="58371" name="Rectangle 3">
            <a:extLst>
              <a:ext uri="{FF2B5EF4-FFF2-40B4-BE49-F238E27FC236}">
                <a16:creationId xmlns:a16="http://schemas.microsoft.com/office/drawing/2014/main" id="{1466EF36-C0B0-44EF-8514-5525DA5E5C56}"/>
              </a:ext>
            </a:extLst>
          </p:cNvPr>
          <p:cNvSpPr>
            <a:spLocks noGrp="1" noChangeArrowheads="1"/>
          </p:cNvSpPr>
          <p:nvPr>
            <p:ph type="body" idx="1"/>
          </p:nvPr>
        </p:nvSpPr>
        <p:spPr>
          <a:xfrm>
            <a:off x="877080" y="1206536"/>
            <a:ext cx="7265631" cy="939800"/>
          </a:xfrm>
        </p:spPr>
        <p:txBody>
          <a:bodyPr/>
          <a:lstStyle/>
          <a:p>
            <a:r>
              <a:rPr lang="en-US" altLang="en-US" b="1" dirty="0">
                <a:solidFill>
                  <a:srgbClr val="006699"/>
                </a:solidFill>
                <a:latin typeface="+mj-lt"/>
              </a:rPr>
              <a:t>Thrashing</a:t>
            </a:r>
            <a:r>
              <a:rPr lang="en-US" altLang="en-US" dirty="0">
                <a:solidFill>
                  <a:srgbClr val="3366FF"/>
                </a:solidFill>
              </a:rPr>
              <a:t>. </a:t>
            </a:r>
            <a:r>
              <a:rPr lang="en-US" altLang="en-US" dirty="0">
                <a:sym typeface="Symbol" panose="05050102010706020507" pitchFamily="18" charset="2"/>
              </a:rPr>
              <a:t> A process is busy swapping pages in and out</a:t>
            </a:r>
            <a:endParaRPr lang="en-US" altLang="en-US" dirty="0"/>
          </a:p>
        </p:txBody>
      </p:sp>
      <p:pic>
        <p:nvPicPr>
          <p:cNvPr id="58372" name="Picture 4" descr="B:\os-book\os10-dir\Slides-WORK-area\Figures-dir\ch10\JPG-dir\10_20.jpg">
            <a:extLst>
              <a:ext uri="{FF2B5EF4-FFF2-40B4-BE49-F238E27FC236}">
                <a16:creationId xmlns:a16="http://schemas.microsoft.com/office/drawing/2014/main" id="{94F4115B-BBC6-4F1B-BBD0-84201898A5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7225" y="1974886"/>
            <a:ext cx="4868863" cy="286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99BDE40F-8BB8-4BDB-8637-B838D538BF75}"/>
              </a:ext>
            </a:extLst>
          </p:cNvPr>
          <p:cNvSpPr>
            <a:spLocks noGrp="1" noChangeArrowheads="1"/>
          </p:cNvSpPr>
          <p:nvPr>
            <p:ph type="title"/>
          </p:nvPr>
        </p:nvSpPr>
        <p:spPr>
          <a:xfrm>
            <a:off x="1262063" y="235568"/>
            <a:ext cx="7159625" cy="576262"/>
          </a:xfrm>
        </p:spPr>
        <p:txBody>
          <a:bodyPr/>
          <a:lstStyle/>
          <a:p>
            <a:pPr eaLnBrk="1" hangingPunct="1"/>
            <a:r>
              <a:rPr lang="en-US" altLang="en-US" dirty="0"/>
              <a:t>Demand Paging and Thrashing </a:t>
            </a:r>
            <a:endParaRPr lang="en-US" altLang="en-US" sz="2400" dirty="0"/>
          </a:p>
        </p:txBody>
      </p:sp>
      <p:sp>
        <p:nvSpPr>
          <p:cNvPr id="59395" name="Rectangle 3">
            <a:extLst>
              <a:ext uri="{FF2B5EF4-FFF2-40B4-BE49-F238E27FC236}">
                <a16:creationId xmlns:a16="http://schemas.microsoft.com/office/drawing/2014/main" id="{1A781723-46DB-458A-85D2-73590F9B761C}"/>
              </a:ext>
            </a:extLst>
          </p:cNvPr>
          <p:cNvSpPr>
            <a:spLocks noGrp="1" noChangeArrowheads="1"/>
          </p:cNvSpPr>
          <p:nvPr>
            <p:ph type="body" idx="1"/>
          </p:nvPr>
        </p:nvSpPr>
        <p:spPr>
          <a:xfrm>
            <a:off x="858414" y="1308200"/>
            <a:ext cx="7615238" cy="3473450"/>
          </a:xfrm>
        </p:spPr>
        <p:txBody>
          <a:bodyPr/>
          <a:lstStyle/>
          <a:p>
            <a:r>
              <a:rPr lang="en-US" altLang="en-US" dirty="0"/>
              <a:t>Why does demand paging work?</a:t>
            </a:r>
          </a:p>
          <a:p>
            <a:pPr marL="0" indent="0">
              <a:buNone/>
            </a:pPr>
            <a:r>
              <a:rPr lang="en-US" altLang="en-US" sz="600" dirty="0"/>
              <a:t> </a:t>
            </a:r>
            <a:r>
              <a:rPr lang="en-US" altLang="en-US" dirty="0"/>
              <a:t/>
            </a:r>
            <a:br>
              <a:rPr lang="en-US" altLang="en-US" dirty="0"/>
            </a:br>
            <a:r>
              <a:rPr lang="en-US" altLang="en-US" dirty="0"/>
              <a:t>       </a:t>
            </a:r>
            <a:r>
              <a:rPr lang="en-US" altLang="en-US" b="1" dirty="0">
                <a:solidFill>
                  <a:srgbClr val="006699"/>
                </a:solidFill>
                <a:latin typeface="+mj-lt"/>
              </a:rPr>
              <a:t>Locality</a:t>
            </a:r>
            <a:r>
              <a:rPr lang="en-US" altLang="en-US" b="1" dirty="0">
                <a:solidFill>
                  <a:srgbClr val="3366FF"/>
                </a:solidFill>
              </a:rPr>
              <a:t> </a:t>
            </a:r>
            <a:r>
              <a:rPr lang="en-US" altLang="en-US" b="1" dirty="0">
                <a:solidFill>
                  <a:srgbClr val="006699"/>
                </a:solidFill>
                <a:latin typeface="+mj-lt"/>
              </a:rPr>
              <a:t>model</a:t>
            </a:r>
          </a:p>
          <a:p>
            <a:pPr lvl="1"/>
            <a:r>
              <a:rPr lang="en-US" altLang="en-US" dirty="0"/>
              <a:t>Process migrates from one locality to another</a:t>
            </a:r>
          </a:p>
          <a:p>
            <a:pPr lvl="1"/>
            <a:r>
              <a:rPr lang="en-US" altLang="en-US" dirty="0"/>
              <a:t>Localities may overlap</a:t>
            </a:r>
          </a:p>
          <a:p>
            <a:r>
              <a:rPr lang="en-US" altLang="en-US" dirty="0"/>
              <a:t>Why does thrashing occur?</a:t>
            </a:r>
          </a:p>
          <a:p>
            <a:pPr>
              <a:buFont typeface="Monotype Sorts" pitchFamily="-84" charset="2"/>
              <a:buNone/>
            </a:pPr>
            <a:r>
              <a:rPr lang="en-US" altLang="en-US" sz="600" dirty="0"/>
              <a:t> </a:t>
            </a:r>
            <a:r>
              <a:rPr lang="en-US" altLang="en-US" dirty="0"/>
              <a:t/>
            </a:r>
            <a:br>
              <a:rPr lang="en-US" altLang="en-US" dirty="0"/>
            </a:br>
            <a:r>
              <a:rPr lang="en-US" altLang="en-US" dirty="0"/>
              <a:t>       </a:t>
            </a:r>
            <a:r>
              <a:rPr lang="en-US" altLang="en-US" dirty="0">
                <a:sym typeface="Symbol" panose="05050102010706020507" pitchFamily="18" charset="2"/>
              </a:rPr>
              <a:t> size of locality &gt; total memory size</a:t>
            </a:r>
          </a:p>
          <a:p>
            <a:pPr>
              <a:buFont typeface="Monotype Sorts" pitchFamily="-84" charset="2"/>
              <a:buNone/>
            </a:pPr>
            <a:endParaRPr lang="en-US" altLang="en-US" sz="600" dirty="0">
              <a:sym typeface="Symbol" panose="05050102010706020507" pitchFamily="18" charset="2"/>
            </a:endParaRPr>
          </a:p>
          <a:p>
            <a:r>
              <a:rPr lang="en-US" altLang="en-US" dirty="0">
                <a:sym typeface="Symbol" panose="05050102010706020507" pitchFamily="18" charset="2"/>
              </a:rPr>
              <a:t>Limit effects by using local or priority page replacement</a:t>
            </a:r>
            <a:endParaRPr lang="en-US" alt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6684E479-EF67-475B-9AA9-12E0EAAD06E5}"/>
              </a:ext>
            </a:extLst>
          </p:cNvPr>
          <p:cNvSpPr>
            <a:spLocks noGrp="1" noChangeArrowheads="1"/>
          </p:cNvSpPr>
          <p:nvPr>
            <p:ph type="title"/>
          </p:nvPr>
        </p:nvSpPr>
        <p:spPr>
          <a:xfrm>
            <a:off x="839753" y="237381"/>
            <a:ext cx="8013700" cy="576262"/>
          </a:xfrm>
        </p:spPr>
        <p:txBody>
          <a:bodyPr/>
          <a:lstStyle/>
          <a:p>
            <a:pPr eaLnBrk="1" hangingPunct="1"/>
            <a:r>
              <a:rPr lang="en-US" altLang="en-US" sz="3000" dirty="0"/>
              <a:t>Locality In A Memory-Reference Pattern</a:t>
            </a:r>
          </a:p>
        </p:txBody>
      </p:sp>
      <p:pic>
        <p:nvPicPr>
          <p:cNvPr id="60419" name="Picture 1" descr="9_19.pdf">
            <a:extLst>
              <a:ext uri="{FF2B5EF4-FFF2-40B4-BE49-F238E27FC236}">
                <a16:creationId xmlns:a16="http://schemas.microsoft.com/office/drawing/2014/main" id="{7B3592D0-BC1D-4BDC-A24F-03A5C21C350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35263" y="1017588"/>
            <a:ext cx="3770312" cy="540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ABD8A388-8E27-4EE5-81A8-60463D778F0D}"/>
              </a:ext>
            </a:extLst>
          </p:cNvPr>
          <p:cNvSpPr>
            <a:spLocks noGrp="1" noChangeArrowheads="1"/>
          </p:cNvSpPr>
          <p:nvPr>
            <p:ph type="title"/>
          </p:nvPr>
        </p:nvSpPr>
        <p:spPr>
          <a:xfrm>
            <a:off x="457200" y="234792"/>
            <a:ext cx="8229600" cy="576262"/>
          </a:xfrm>
        </p:spPr>
        <p:txBody>
          <a:bodyPr/>
          <a:lstStyle/>
          <a:p>
            <a:pPr eaLnBrk="1" hangingPunct="1"/>
            <a:r>
              <a:rPr lang="en-US" altLang="en-US" dirty="0"/>
              <a:t>Virtual memory </a:t>
            </a:r>
          </a:p>
        </p:txBody>
      </p:sp>
      <p:sp>
        <p:nvSpPr>
          <p:cNvPr id="8195" name="Rectangle 3">
            <a:extLst>
              <a:ext uri="{FF2B5EF4-FFF2-40B4-BE49-F238E27FC236}">
                <a16:creationId xmlns:a16="http://schemas.microsoft.com/office/drawing/2014/main" id="{C522901F-947A-433D-9A89-77363C3CEF9D}"/>
              </a:ext>
            </a:extLst>
          </p:cNvPr>
          <p:cNvSpPr>
            <a:spLocks noGrp="1" noChangeArrowheads="1"/>
          </p:cNvSpPr>
          <p:nvPr>
            <p:ph type="body" idx="1"/>
          </p:nvPr>
        </p:nvSpPr>
        <p:spPr>
          <a:xfrm>
            <a:off x="858417" y="1231579"/>
            <a:ext cx="7679094" cy="4529138"/>
          </a:xfrm>
        </p:spPr>
        <p:txBody>
          <a:bodyPr/>
          <a:lstStyle/>
          <a:p>
            <a:r>
              <a:rPr lang="en-US" altLang="en-US" b="1" dirty="0">
                <a:solidFill>
                  <a:srgbClr val="006699"/>
                </a:solidFill>
                <a:latin typeface="+mj-lt"/>
              </a:rPr>
              <a:t>Virtual memory </a:t>
            </a:r>
            <a:r>
              <a:rPr lang="en-US" altLang="en-US" dirty="0"/>
              <a:t>– separation of user logical memory from physical memory</a:t>
            </a:r>
          </a:p>
          <a:p>
            <a:pPr lvl="1"/>
            <a:r>
              <a:rPr lang="en-US" altLang="en-US" dirty="0"/>
              <a:t>Only part of the program needs to be in memory for execution</a:t>
            </a:r>
          </a:p>
          <a:p>
            <a:pPr lvl="1"/>
            <a:r>
              <a:rPr lang="en-US" altLang="en-US" dirty="0"/>
              <a:t>Logical address space can therefore be much larger than physical address space</a:t>
            </a:r>
          </a:p>
          <a:p>
            <a:pPr lvl="1"/>
            <a:r>
              <a:rPr lang="en-US" altLang="en-US" dirty="0"/>
              <a:t>Allows address spaces to be shared by several processes</a:t>
            </a:r>
          </a:p>
          <a:p>
            <a:pPr lvl="1"/>
            <a:r>
              <a:rPr lang="en-US" altLang="en-US" dirty="0"/>
              <a:t>Allows for more efficient process creation</a:t>
            </a:r>
          </a:p>
          <a:p>
            <a:pPr lvl="1"/>
            <a:r>
              <a:rPr lang="en-US" altLang="en-US" dirty="0"/>
              <a:t>More programs running concurrently</a:t>
            </a:r>
          </a:p>
          <a:p>
            <a:pPr lvl="1"/>
            <a:r>
              <a:rPr lang="en-US" altLang="en-US" dirty="0"/>
              <a:t>Less I/O needed to load or swap processes</a:t>
            </a:r>
          </a:p>
          <a:p>
            <a:endParaRPr lang="en-US" altLang="en-US" sz="16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DE7B8486-A51C-4BCA-8A93-C6CAD6DC8ED0}"/>
              </a:ext>
            </a:extLst>
          </p:cNvPr>
          <p:cNvSpPr>
            <a:spLocks noGrp="1" noChangeArrowheads="1"/>
          </p:cNvSpPr>
          <p:nvPr>
            <p:ph type="title"/>
          </p:nvPr>
        </p:nvSpPr>
        <p:spPr>
          <a:xfrm>
            <a:off x="457200" y="234792"/>
            <a:ext cx="8229600" cy="576262"/>
          </a:xfrm>
        </p:spPr>
        <p:txBody>
          <a:bodyPr/>
          <a:lstStyle/>
          <a:p>
            <a:pPr eaLnBrk="1" hangingPunct="1"/>
            <a:r>
              <a:rPr lang="en-US" altLang="en-US" dirty="0"/>
              <a:t>Working-Set Model</a:t>
            </a:r>
          </a:p>
        </p:txBody>
      </p:sp>
      <p:sp>
        <p:nvSpPr>
          <p:cNvPr id="61443" name="Rectangle 3">
            <a:extLst>
              <a:ext uri="{FF2B5EF4-FFF2-40B4-BE49-F238E27FC236}">
                <a16:creationId xmlns:a16="http://schemas.microsoft.com/office/drawing/2014/main" id="{9738730A-946A-429F-BAEB-E143C39BE376}"/>
              </a:ext>
            </a:extLst>
          </p:cNvPr>
          <p:cNvSpPr>
            <a:spLocks noGrp="1" noChangeArrowheads="1"/>
          </p:cNvSpPr>
          <p:nvPr>
            <p:ph type="body" idx="1"/>
          </p:nvPr>
        </p:nvSpPr>
        <p:spPr>
          <a:xfrm>
            <a:off x="867745" y="1093788"/>
            <a:ext cx="7548757" cy="4881562"/>
          </a:xfrm>
        </p:spPr>
        <p:txBody>
          <a:bodyPr/>
          <a:lstStyle/>
          <a:p>
            <a:r>
              <a:rPr lang="en-US" altLang="en-US" dirty="0">
                <a:sym typeface="Symbol" panose="05050102010706020507" pitchFamily="18" charset="2"/>
              </a:rPr>
              <a:t>  working-set window  a fixed number of page references </a:t>
            </a:r>
            <a:br>
              <a:rPr lang="en-US" altLang="en-US" dirty="0">
                <a:sym typeface="Symbol" panose="05050102010706020507" pitchFamily="18" charset="2"/>
              </a:rPr>
            </a:br>
            <a:r>
              <a:rPr lang="en-US" altLang="en-US" dirty="0">
                <a:sym typeface="Symbol" panose="05050102010706020507" pitchFamily="18" charset="2"/>
              </a:rPr>
              <a:t>Example:  10,000 instructions</a:t>
            </a:r>
          </a:p>
          <a:p>
            <a:r>
              <a:rPr lang="en-US" altLang="en-US" i="1" dirty="0" err="1">
                <a:sym typeface="Symbol" panose="05050102010706020507" pitchFamily="18" charset="2"/>
              </a:rPr>
              <a:t>WSS</a:t>
            </a:r>
            <a:r>
              <a:rPr lang="en-US" altLang="en-US" i="1" baseline="-25000" dirty="0" err="1">
                <a:sym typeface="Symbol" panose="05050102010706020507" pitchFamily="18" charset="2"/>
              </a:rPr>
              <a:t>i</a:t>
            </a:r>
            <a:r>
              <a:rPr lang="en-US" altLang="en-US" dirty="0">
                <a:sym typeface="Symbol" panose="05050102010706020507" pitchFamily="18" charset="2"/>
              </a:rPr>
              <a:t> (working set of Process </a:t>
            </a:r>
            <a:r>
              <a:rPr lang="en-US" altLang="en-US" i="1" dirty="0">
                <a:sym typeface="Symbol" panose="05050102010706020507" pitchFamily="18" charset="2"/>
              </a:rPr>
              <a:t>P</a:t>
            </a:r>
            <a:r>
              <a:rPr lang="en-US" altLang="en-US" i="1" baseline="-25000" dirty="0">
                <a:sym typeface="Symbol" panose="05050102010706020507" pitchFamily="18" charset="2"/>
              </a:rPr>
              <a:t>i</a:t>
            </a:r>
            <a:r>
              <a:rPr lang="en-US" altLang="en-US" dirty="0">
                <a:sym typeface="Symbol" panose="05050102010706020507" pitchFamily="18" charset="2"/>
              </a:rPr>
              <a:t>) =  total number of pages referenced in the most recent  (varies in time)</a:t>
            </a:r>
          </a:p>
          <a:p>
            <a:pPr lvl="1"/>
            <a:r>
              <a:rPr lang="en-US" altLang="en-US" dirty="0">
                <a:sym typeface="Symbol" panose="05050102010706020507" pitchFamily="18" charset="2"/>
              </a:rPr>
              <a:t>if  too small will not encompass entire locality</a:t>
            </a:r>
          </a:p>
          <a:p>
            <a:pPr lvl="1"/>
            <a:r>
              <a:rPr lang="en-US" altLang="en-US" dirty="0">
                <a:sym typeface="Symbol" panose="05050102010706020507" pitchFamily="18" charset="2"/>
              </a:rPr>
              <a:t>if  too large will encompass several localities</a:t>
            </a:r>
          </a:p>
          <a:p>
            <a:pPr lvl="1"/>
            <a:r>
              <a:rPr lang="en-US" altLang="en-US" dirty="0">
                <a:sym typeface="Symbol" panose="05050102010706020507" pitchFamily="18" charset="2"/>
              </a:rPr>
              <a:t>if  =   will encompass entire program</a:t>
            </a:r>
          </a:p>
          <a:p>
            <a:r>
              <a:rPr lang="en-US" altLang="en-US" i="1" dirty="0">
                <a:sym typeface="Symbol" panose="05050102010706020507" pitchFamily="18" charset="2"/>
              </a:rPr>
              <a:t>D</a:t>
            </a:r>
            <a:r>
              <a:rPr lang="en-US" altLang="en-US" dirty="0">
                <a:sym typeface="Symbol" panose="05050102010706020507" pitchFamily="18" charset="2"/>
              </a:rPr>
              <a:t> =  </a:t>
            </a:r>
            <a:r>
              <a:rPr lang="en-US" altLang="en-US" i="1" dirty="0" err="1">
                <a:sym typeface="Symbol" panose="05050102010706020507" pitchFamily="18" charset="2"/>
              </a:rPr>
              <a:t>WSS</a:t>
            </a:r>
            <a:r>
              <a:rPr lang="en-US" altLang="en-US" i="1" baseline="-25000" dirty="0" err="1">
                <a:sym typeface="Symbol" panose="05050102010706020507" pitchFamily="18" charset="2"/>
              </a:rPr>
              <a:t>i</a:t>
            </a:r>
            <a:r>
              <a:rPr lang="en-US" altLang="en-US" dirty="0">
                <a:sym typeface="Symbol" panose="05050102010706020507" pitchFamily="18" charset="2"/>
              </a:rPr>
              <a:t>  total demand frames </a:t>
            </a:r>
          </a:p>
          <a:p>
            <a:pPr lvl="1"/>
            <a:r>
              <a:rPr lang="en-US" altLang="en-US" dirty="0">
                <a:sym typeface="Symbol" panose="05050102010706020507" pitchFamily="18" charset="2"/>
              </a:rPr>
              <a:t>Approximation of locality</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450C8928-B255-4148-8CE5-E08C2A2F6F03}"/>
              </a:ext>
            </a:extLst>
          </p:cNvPr>
          <p:cNvSpPr>
            <a:spLocks noGrp="1" noChangeArrowheads="1"/>
          </p:cNvSpPr>
          <p:nvPr>
            <p:ph type="title"/>
          </p:nvPr>
        </p:nvSpPr>
        <p:spPr>
          <a:xfrm>
            <a:off x="457200" y="234791"/>
            <a:ext cx="8229600" cy="576262"/>
          </a:xfrm>
        </p:spPr>
        <p:txBody>
          <a:bodyPr/>
          <a:lstStyle/>
          <a:p>
            <a:pPr eaLnBrk="1" hangingPunct="1"/>
            <a:r>
              <a:rPr lang="en-US" altLang="en-US" dirty="0"/>
              <a:t>Working-Set Model (Cont.)</a:t>
            </a:r>
          </a:p>
        </p:txBody>
      </p:sp>
      <p:sp>
        <p:nvSpPr>
          <p:cNvPr id="62467" name="Rectangle 3">
            <a:extLst>
              <a:ext uri="{FF2B5EF4-FFF2-40B4-BE49-F238E27FC236}">
                <a16:creationId xmlns:a16="http://schemas.microsoft.com/office/drawing/2014/main" id="{17706D0B-A6AA-455E-A13D-C7F917485C11}"/>
              </a:ext>
            </a:extLst>
          </p:cNvPr>
          <p:cNvSpPr>
            <a:spLocks noGrp="1" noChangeArrowheads="1"/>
          </p:cNvSpPr>
          <p:nvPr>
            <p:ph type="body" idx="1"/>
          </p:nvPr>
        </p:nvSpPr>
        <p:spPr>
          <a:xfrm>
            <a:off x="867745" y="1065213"/>
            <a:ext cx="6838756" cy="1806575"/>
          </a:xfrm>
        </p:spPr>
        <p:txBody>
          <a:bodyPr/>
          <a:lstStyle/>
          <a:p>
            <a:r>
              <a:rPr lang="en-US" altLang="en-US" dirty="0">
                <a:sym typeface="Symbol" panose="05050102010706020507" pitchFamily="18" charset="2"/>
              </a:rPr>
              <a:t>if </a:t>
            </a:r>
            <a:r>
              <a:rPr lang="en-US" altLang="en-US" i="1" dirty="0">
                <a:sym typeface="Symbol" panose="05050102010706020507" pitchFamily="18" charset="2"/>
              </a:rPr>
              <a:t>D</a:t>
            </a:r>
            <a:r>
              <a:rPr lang="en-US" altLang="en-US" dirty="0">
                <a:sym typeface="Symbol" panose="05050102010706020507" pitchFamily="18" charset="2"/>
              </a:rPr>
              <a:t> &gt; </a:t>
            </a:r>
            <a:r>
              <a:rPr lang="en-US" altLang="en-US" i="1" dirty="0">
                <a:sym typeface="Symbol" panose="05050102010706020507" pitchFamily="18" charset="2"/>
              </a:rPr>
              <a:t>m</a:t>
            </a:r>
            <a:r>
              <a:rPr lang="en-US" altLang="en-US" dirty="0">
                <a:sym typeface="Symbol" panose="05050102010706020507" pitchFamily="18" charset="2"/>
              </a:rPr>
              <a:t>  Thrashing</a:t>
            </a:r>
          </a:p>
          <a:p>
            <a:r>
              <a:rPr lang="en-US" altLang="en-US" dirty="0">
                <a:sym typeface="Symbol" panose="05050102010706020507" pitchFamily="18" charset="2"/>
              </a:rPr>
              <a:t>Policy if </a:t>
            </a:r>
            <a:r>
              <a:rPr lang="en-US" altLang="en-US" i="1" dirty="0">
                <a:sym typeface="Symbol" panose="05050102010706020507" pitchFamily="18" charset="2"/>
              </a:rPr>
              <a:t>D</a:t>
            </a:r>
            <a:r>
              <a:rPr lang="en-US" altLang="en-US" dirty="0">
                <a:sym typeface="Symbol" panose="05050102010706020507" pitchFamily="18" charset="2"/>
              </a:rPr>
              <a:t> &gt; m, then suspend or swap out one of the processes </a:t>
            </a:r>
          </a:p>
        </p:txBody>
      </p:sp>
      <p:pic>
        <p:nvPicPr>
          <p:cNvPr id="62468" name="Picture 5">
            <a:extLst>
              <a:ext uri="{FF2B5EF4-FFF2-40B4-BE49-F238E27FC236}">
                <a16:creationId xmlns:a16="http://schemas.microsoft.com/office/drawing/2014/main" id="{D78CC71D-4523-4A34-A452-9A1A6004C9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275" y="2398713"/>
            <a:ext cx="6348413"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FC85D6D9-0BFB-4F79-84C7-A3D2AE8C36D2}"/>
              </a:ext>
            </a:extLst>
          </p:cNvPr>
          <p:cNvSpPr>
            <a:spLocks noGrp="1" noChangeArrowheads="1"/>
          </p:cNvSpPr>
          <p:nvPr>
            <p:ph type="title"/>
          </p:nvPr>
        </p:nvSpPr>
        <p:spPr>
          <a:xfrm>
            <a:off x="969963" y="238161"/>
            <a:ext cx="7742237" cy="576262"/>
          </a:xfrm>
        </p:spPr>
        <p:txBody>
          <a:bodyPr/>
          <a:lstStyle/>
          <a:p>
            <a:pPr eaLnBrk="1" hangingPunct="1"/>
            <a:r>
              <a:rPr lang="en-US" altLang="en-US" dirty="0"/>
              <a:t>Keeping Track of the Working Set</a:t>
            </a:r>
          </a:p>
        </p:txBody>
      </p:sp>
      <p:sp>
        <p:nvSpPr>
          <p:cNvPr id="63491" name="Rectangle 3">
            <a:extLst>
              <a:ext uri="{FF2B5EF4-FFF2-40B4-BE49-F238E27FC236}">
                <a16:creationId xmlns:a16="http://schemas.microsoft.com/office/drawing/2014/main" id="{9BBF136A-DA53-4605-97A8-2C01EF4D2DE1}"/>
              </a:ext>
            </a:extLst>
          </p:cNvPr>
          <p:cNvSpPr>
            <a:spLocks noGrp="1" noChangeArrowheads="1"/>
          </p:cNvSpPr>
          <p:nvPr>
            <p:ph type="body" idx="1"/>
          </p:nvPr>
        </p:nvSpPr>
        <p:spPr>
          <a:xfrm>
            <a:off x="877080" y="1119188"/>
            <a:ext cx="7567124" cy="4530725"/>
          </a:xfrm>
        </p:spPr>
        <p:txBody>
          <a:bodyPr/>
          <a:lstStyle/>
          <a:p>
            <a:r>
              <a:rPr lang="en-US" altLang="en-US" dirty="0"/>
              <a:t>Approximate with interval timer + a reference bit</a:t>
            </a:r>
          </a:p>
          <a:p>
            <a:r>
              <a:rPr lang="en-US" altLang="en-US" dirty="0"/>
              <a:t>Example: </a:t>
            </a:r>
            <a:r>
              <a:rPr lang="en-US" altLang="en-US" dirty="0">
                <a:sym typeface="Symbol" panose="05050102010706020507" pitchFamily="18" charset="2"/>
              </a:rPr>
              <a:t> = 10,000</a:t>
            </a:r>
          </a:p>
          <a:p>
            <a:pPr lvl="1"/>
            <a:r>
              <a:rPr lang="en-US" altLang="en-US" dirty="0">
                <a:sym typeface="Symbol" panose="05050102010706020507" pitchFamily="18" charset="2"/>
              </a:rPr>
              <a:t>Timer interrupts after every 5000 time units</a:t>
            </a:r>
          </a:p>
          <a:p>
            <a:pPr lvl="1"/>
            <a:r>
              <a:rPr lang="en-US" altLang="en-US" dirty="0">
                <a:sym typeface="Symbol" panose="05050102010706020507" pitchFamily="18" charset="2"/>
              </a:rPr>
              <a:t>Keep in memory 2 bits for each page</a:t>
            </a:r>
          </a:p>
          <a:p>
            <a:pPr lvl="1"/>
            <a:r>
              <a:rPr lang="en-US" altLang="en-US" dirty="0">
                <a:sym typeface="Symbol" panose="05050102010706020507" pitchFamily="18" charset="2"/>
              </a:rPr>
              <a:t>Whenever a timer interrupts copy and sets the values of all reference bits to 0</a:t>
            </a:r>
          </a:p>
          <a:p>
            <a:pPr lvl="1"/>
            <a:r>
              <a:rPr lang="en-US" altLang="en-US" dirty="0">
                <a:sym typeface="Symbol" panose="05050102010706020507" pitchFamily="18" charset="2"/>
              </a:rPr>
              <a:t>If one of the bits in memory = 1  page in working set</a:t>
            </a:r>
          </a:p>
          <a:p>
            <a:r>
              <a:rPr lang="en-US" altLang="en-US" dirty="0">
                <a:sym typeface="Symbol" panose="05050102010706020507" pitchFamily="18" charset="2"/>
              </a:rPr>
              <a:t>Why is this not completely accurate?</a:t>
            </a:r>
          </a:p>
          <a:p>
            <a:r>
              <a:rPr lang="en-US" altLang="en-US" dirty="0">
                <a:sym typeface="Symbol" panose="05050102010706020507" pitchFamily="18" charset="2"/>
              </a:rPr>
              <a:t>Improvement = 10 bits and interrupt every 1000 time units</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E29888C5-2B9B-4A77-BC8C-19DD0EC768EC}"/>
              </a:ext>
            </a:extLst>
          </p:cNvPr>
          <p:cNvSpPr>
            <a:spLocks noGrp="1" noChangeArrowheads="1"/>
          </p:cNvSpPr>
          <p:nvPr>
            <p:ph type="title"/>
          </p:nvPr>
        </p:nvSpPr>
        <p:spPr>
          <a:xfrm>
            <a:off x="796925" y="247492"/>
            <a:ext cx="7889875" cy="576262"/>
          </a:xfrm>
        </p:spPr>
        <p:txBody>
          <a:bodyPr/>
          <a:lstStyle/>
          <a:p>
            <a:pPr eaLnBrk="1" hangingPunct="1"/>
            <a:r>
              <a:rPr lang="en-US" altLang="en-US" dirty="0"/>
              <a:t>Page-Fault Frequency</a:t>
            </a:r>
          </a:p>
        </p:txBody>
      </p:sp>
      <p:sp>
        <p:nvSpPr>
          <p:cNvPr id="64515" name="Rectangle 3">
            <a:extLst>
              <a:ext uri="{FF2B5EF4-FFF2-40B4-BE49-F238E27FC236}">
                <a16:creationId xmlns:a16="http://schemas.microsoft.com/office/drawing/2014/main" id="{489687F2-3AE7-4450-84F0-336741568402}"/>
              </a:ext>
            </a:extLst>
          </p:cNvPr>
          <p:cNvSpPr>
            <a:spLocks noGrp="1" noChangeArrowheads="1"/>
          </p:cNvSpPr>
          <p:nvPr>
            <p:ph type="body" idx="1"/>
          </p:nvPr>
        </p:nvSpPr>
        <p:spPr>
          <a:xfrm>
            <a:off x="880444" y="1049338"/>
            <a:ext cx="7563759" cy="1668462"/>
          </a:xfrm>
        </p:spPr>
        <p:txBody>
          <a:bodyPr/>
          <a:lstStyle/>
          <a:p>
            <a:r>
              <a:rPr lang="en-US" altLang="en-US" dirty="0"/>
              <a:t>More direct approach than WSS</a:t>
            </a:r>
          </a:p>
          <a:p>
            <a:r>
              <a:rPr lang="en-US" altLang="en-US" dirty="0"/>
              <a:t>Establish </a:t>
            </a:r>
            <a:r>
              <a:rPr lang="ja-JP" altLang="en-US" dirty="0"/>
              <a:t>“</a:t>
            </a:r>
            <a:r>
              <a:rPr lang="en-US" altLang="ja-JP" dirty="0"/>
              <a:t>acceptable</a:t>
            </a:r>
            <a:r>
              <a:rPr lang="ja-JP" altLang="en-US" dirty="0"/>
              <a:t>”</a:t>
            </a:r>
            <a:r>
              <a:rPr lang="en-US" altLang="ja-JP" dirty="0"/>
              <a:t> </a:t>
            </a:r>
            <a:r>
              <a:rPr lang="en-US" altLang="ja-JP" b="1" dirty="0">
                <a:solidFill>
                  <a:srgbClr val="006699"/>
                </a:solidFill>
                <a:latin typeface="+mj-lt"/>
              </a:rPr>
              <a:t>page-fault frequency</a:t>
            </a:r>
            <a:r>
              <a:rPr lang="en-US" altLang="ja-JP" b="1" dirty="0">
                <a:solidFill>
                  <a:srgbClr val="3366FF"/>
                </a:solidFill>
              </a:rPr>
              <a:t> </a:t>
            </a:r>
            <a:r>
              <a:rPr lang="en-US" altLang="ja-JP" dirty="0"/>
              <a:t>(</a:t>
            </a:r>
            <a:r>
              <a:rPr lang="en-US" altLang="ja-JP" b="1" dirty="0">
                <a:solidFill>
                  <a:srgbClr val="006699"/>
                </a:solidFill>
                <a:latin typeface="+mj-lt"/>
              </a:rPr>
              <a:t>PFF</a:t>
            </a:r>
            <a:r>
              <a:rPr lang="en-US" altLang="ja-JP" dirty="0"/>
              <a:t>)</a:t>
            </a:r>
            <a:r>
              <a:rPr lang="en-US" altLang="ja-JP" b="1" dirty="0">
                <a:solidFill>
                  <a:srgbClr val="3366FF"/>
                </a:solidFill>
              </a:rPr>
              <a:t> </a:t>
            </a:r>
            <a:r>
              <a:rPr lang="en-US" altLang="ja-JP" dirty="0"/>
              <a:t>rate and use local replacement policy</a:t>
            </a:r>
          </a:p>
          <a:p>
            <a:pPr lvl="1"/>
            <a:r>
              <a:rPr lang="en-US" altLang="en-US" dirty="0"/>
              <a:t>If actual rate too low, process loses frame</a:t>
            </a:r>
          </a:p>
          <a:p>
            <a:pPr lvl="1"/>
            <a:r>
              <a:rPr lang="en-US" altLang="en-US" dirty="0"/>
              <a:t>If actual rate too high, process gains frame</a:t>
            </a:r>
          </a:p>
        </p:txBody>
      </p:sp>
      <p:pic>
        <p:nvPicPr>
          <p:cNvPr id="64516" name="Picture 1" descr="9_21.pdf">
            <a:extLst>
              <a:ext uri="{FF2B5EF4-FFF2-40B4-BE49-F238E27FC236}">
                <a16:creationId xmlns:a16="http://schemas.microsoft.com/office/drawing/2014/main" id="{FA40E878-1621-4D69-A40B-3E5E659D889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78000" y="2954338"/>
            <a:ext cx="5103813" cy="295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a:extLst>
              <a:ext uri="{FF2B5EF4-FFF2-40B4-BE49-F238E27FC236}">
                <a16:creationId xmlns:a16="http://schemas.microsoft.com/office/drawing/2014/main" id="{32CF12F9-034E-460B-8BDF-E93A7F398A38}"/>
              </a:ext>
            </a:extLst>
          </p:cNvPr>
          <p:cNvSpPr>
            <a:spLocks noGrp="1"/>
          </p:cNvSpPr>
          <p:nvPr>
            <p:ph type="title"/>
          </p:nvPr>
        </p:nvSpPr>
        <p:spPr>
          <a:xfrm>
            <a:off x="653081" y="232199"/>
            <a:ext cx="8229600" cy="576262"/>
          </a:xfrm>
        </p:spPr>
        <p:txBody>
          <a:bodyPr/>
          <a:lstStyle/>
          <a:p>
            <a:pPr eaLnBrk="1" hangingPunct="1"/>
            <a:r>
              <a:rPr lang="en-US" altLang="en-US" dirty="0"/>
              <a:t>Working Sets and Page Fault Rates</a:t>
            </a:r>
          </a:p>
        </p:txBody>
      </p:sp>
      <p:pic>
        <p:nvPicPr>
          <p:cNvPr id="65539" name="Picture 4" descr="9">
            <a:extLst>
              <a:ext uri="{FF2B5EF4-FFF2-40B4-BE49-F238E27FC236}">
                <a16:creationId xmlns:a16="http://schemas.microsoft.com/office/drawing/2014/main" id="{3A803122-91F8-4F9C-A75C-06F0F91EDE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3700" y="2684463"/>
            <a:ext cx="5802313" cy="264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880C3821-2D01-463B-B43D-94D3624588F2}"/>
              </a:ext>
            </a:extLst>
          </p:cNvPr>
          <p:cNvSpPr txBox="1">
            <a:spLocks noChangeArrowheads="1"/>
          </p:cNvSpPr>
          <p:nvPr/>
        </p:nvSpPr>
        <p:spPr bwMode="auto">
          <a:xfrm>
            <a:off x="908050" y="1042988"/>
            <a:ext cx="7194550" cy="2071687"/>
          </a:xfrm>
          <a:prstGeom prst="rect">
            <a:avLst/>
          </a:prstGeom>
          <a:noFill/>
          <a:ln>
            <a:noFill/>
          </a:ln>
          <a:extLst>
            <a:ext uri="{FAA26D3D-D897-4be2-8F04-BA451C77F1D7}"/>
          </a:extLst>
        </p:spPr>
        <p:txBody>
          <a:bodyPr lIns="91435" tIns="45718" rIns="91435" bIns="45718"/>
          <a:lstStyle>
            <a:lvl1pPr marL="488950" indent="-488950" algn="l" rtl="0" eaLnBrk="0" fontAlgn="base" hangingPunct="0">
              <a:spcBef>
                <a:spcPct val="35000"/>
              </a:spcBef>
              <a:spcAft>
                <a:spcPct val="0"/>
              </a:spcAft>
              <a:buClr>
                <a:srgbClr val="993300"/>
              </a:buClr>
              <a:buSzPct val="90000"/>
              <a:buFont typeface="Monotype Sorts" charset="0"/>
              <a:buChar char="n"/>
              <a:defRPr kumimoji="1">
                <a:solidFill>
                  <a:schemeClr val="tx1"/>
                </a:solidFill>
                <a:latin typeface="+mn-lt"/>
                <a:ea typeface="ＭＳ Ｐゴシック" charset="-128"/>
                <a:cs typeface="ＭＳ Ｐゴシック" charset="-128"/>
              </a:defRPr>
            </a:lvl1pPr>
            <a:lvl2pPr marL="1060450" indent="-407988" algn="l" rtl="0" eaLnBrk="0" fontAlgn="base" hangingPunct="0">
              <a:spcBef>
                <a:spcPct val="35000"/>
              </a:spcBef>
              <a:spcAft>
                <a:spcPct val="0"/>
              </a:spcAft>
              <a:buClr>
                <a:srgbClr val="CC6600"/>
              </a:buClr>
              <a:buSzPct val="80000"/>
              <a:buFont typeface="Monotype Sorts" charset="0"/>
              <a:buChar char="l"/>
              <a:defRPr kumimoji="1">
                <a:solidFill>
                  <a:schemeClr val="tx1"/>
                </a:solidFill>
                <a:latin typeface="+mn-lt"/>
                <a:ea typeface="ＭＳ Ｐゴシック" charset="-128"/>
              </a:defRPr>
            </a:lvl2pPr>
            <a:lvl3pPr marL="1550988" indent="-325438" algn="l" rtl="0" eaLnBrk="0" fontAlgn="base" hangingPunct="0">
              <a:spcBef>
                <a:spcPct val="35000"/>
              </a:spcBef>
              <a:spcAft>
                <a:spcPct val="0"/>
              </a:spcAft>
              <a:buClr>
                <a:srgbClr val="009900"/>
              </a:buClr>
              <a:buSzPct val="75000"/>
              <a:buFont typeface="Webdings" charset="0"/>
              <a:buChar char="4"/>
              <a:defRPr kumimoji="1">
                <a:solidFill>
                  <a:schemeClr val="tx1"/>
                </a:solidFill>
                <a:latin typeface="+mn-lt"/>
                <a:ea typeface="ＭＳ Ｐゴシック" charset="-128"/>
              </a:defRPr>
            </a:lvl3pPr>
            <a:lvl4pPr marL="2039938" indent="-325438" algn="l" rtl="0" eaLnBrk="0" fontAlgn="base" hangingPunct="0">
              <a:spcBef>
                <a:spcPct val="35000"/>
              </a:spcBef>
              <a:spcAft>
                <a:spcPct val="0"/>
              </a:spcAft>
              <a:buClr>
                <a:schemeClr val="hlink"/>
              </a:buClr>
              <a:buSzPct val="75000"/>
              <a:buChar char="–"/>
              <a:defRPr kumimoji="1">
                <a:solidFill>
                  <a:schemeClr val="tx1"/>
                </a:solidFill>
                <a:latin typeface="+mn-lt"/>
                <a:ea typeface="ＭＳ Ｐゴシック" charset="-128"/>
              </a:defRPr>
            </a:lvl4pPr>
            <a:lvl5pPr marL="2530475" indent="-325438"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5pPr>
            <a:lvl6pPr marL="3183912"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3837022"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4490133"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5143243"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pPr>
              <a:buSzPct val="110000"/>
              <a:buFont typeface="Wingdings" panose="05000000000000000000" pitchFamily="2" charset="2"/>
              <a:buChar char="§"/>
              <a:defRPr/>
            </a:pPr>
            <a:r>
              <a:rPr lang="en-US" dirty="0">
                <a:ea typeface="ＭＳ Ｐゴシック" charset="0"/>
                <a:cs typeface="ＭＳ Ｐゴシック" charset="0"/>
              </a:rPr>
              <a:t>Direct relationship between working set of a process and its page-fault rate</a:t>
            </a:r>
          </a:p>
          <a:p>
            <a:pPr>
              <a:buSzPct val="110000"/>
              <a:buFont typeface="Wingdings" panose="05000000000000000000" pitchFamily="2" charset="2"/>
              <a:buChar char="§"/>
              <a:defRPr/>
            </a:pPr>
            <a:r>
              <a:rPr lang="en-US" dirty="0">
                <a:ea typeface="ＭＳ Ｐゴシック" charset="0"/>
                <a:cs typeface="ＭＳ Ｐゴシック" charset="0"/>
              </a:rPr>
              <a:t>Working set changes over time</a:t>
            </a:r>
          </a:p>
          <a:p>
            <a:pPr>
              <a:buSzPct val="110000"/>
              <a:buFont typeface="Wingdings" panose="05000000000000000000" pitchFamily="2" charset="2"/>
              <a:buChar char="§"/>
              <a:defRPr/>
            </a:pPr>
            <a:r>
              <a:rPr lang="en-US" dirty="0">
                <a:ea typeface="ＭＳ Ｐゴシック" charset="0"/>
                <a:cs typeface="ＭＳ Ｐゴシック" charset="0"/>
              </a:rPr>
              <a:t>Peaks and valleys over time</a:t>
            </a:r>
          </a:p>
          <a:p>
            <a:pPr marL="0" indent="0">
              <a:buFont typeface="Monotype Sorts" charset="0"/>
              <a:buNone/>
              <a:defRPr/>
            </a:pPr>
            <a:endParaRPr lang="en-US" dirty="0">
              <a:ea typeface="ＭＳ Ｐゴシック" charset="0"/>
              <a:cs typeface="ＭＳ Ｐゴシック"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D2F1A281-A3F7-478D-8F22-6700032BE4C1}"/>
              </a:ext>
            </a:extLst>
          </p:cNvPr>
          <p:cNvSpPr>
            <a:spLocks noGrp="1" noChangeArrowheads="1"/>
          </p:cNvSpPr>
          <p:nvPr>
            <p:ph type="title"/>
          </p:nvPr>
        </p:nvSpPr>
        <p:spPr>
          <a:xfrm>
            <a:off x="963613" y="238161"/>
            <a:ext cx="7723187" cy="576262"/>
          </a:xfrm>
        </p:spPr>
        <p:txBody>
          <a:bodyPr/>
          <a:lstStyle/>
          <a:p>
            <a:pPr eaLnBrk="1" hangingPunct="1"/>
            <a:r>
              <a:rPr lang="en-US" altLang="en-US" dirty="0"/>
              <a:t>Allocating Kernel Memory</a:t>
            </a:r>
          </a:p>
        </p:txBody>
      </p:sp>
      <p:sp>
        <p:nvSpPr>
          <p:cNvPr id="66563" name="Rectangle 3">
            <a:extLst>
              <a:ext uri="{FF2B5EF4-FFF2-40B4-BE49-F238E27FC236}">
                <a16:creationId xmlns:a16="http://schemas.microsoft.com/office/drawing/2014/main" id="{02CE61BF-9E24-439E-BBC6-87B0D25B1D45}"/>
              </a:ext>
            </a:extLst>
          </p:cNvPr>
          <p:cNvSpPr>
            <a:spLocks noGrp="1" noChangeArrowheads="1"/>
          </p:cNvSpPr>
          <p:nvPr>
            <p:ph type="body" idx="1"/>
          </p:nvPr>
        </p:nvSpPr>
        <p:spPr>
          <a:xfrm>
            <a:off x="914012" y="1093788"/>
            <a:ext cx="7677150" cy="4530725"/>
          </a:xfrm>
        </p:spPr>
        <p:txBody>
          <a:bodyPr/>
          <a:lstStyle/>
          <a:p>
            <a:r>
              <a:rPr lang="en-US" altLang="en-US" dirty="0"/>
              <a:t>Treated differently from user memory</a:t>
            </a:r>
          </a:p>
          <a:p>
            <a:r>
              <a:rPr lang="en-US" altLang="en-US" dirty="0"/>
              <a:t>Often allocated from a free-memory pool</a:t>
            </a:r>
          </a:p>
          <a:p>
            <a:pPr lvl="1"/>
            <a:r>
              <a:rPr lang="en-US" altLang="en-US" dirty="0"/>
              <a:t>Kernel requests memory for structures of varying sizes</a:t>
            </a:r>
          </a:p>
          <a:p>
            <a:pPr lvl="1"/>
            <a:r>
              <a:rPr lang="en-US" altLang="en-US" dirty="0"/>
              <a:t>Some kernel memory needs to be contiguous</a:t>
            </a:r>
          </a:p>
          <a:p>
            <a:pPr lvl="2"/>
            <a:r>
              <a:rPr lang="en-US" altLang="en-US" dirty="0"/>
              <a:t>i.e., for device I/O</a:t>
            </a:r>
          </a:p>
          <a:p>
            <a:pPr>
              <a:buFont typeface="Monotype Sorts" pitchFamily="-84" charset="2"/>
              <a:buNone/>
            </a:pPr>
            <a:endParaRPr lang="en-US" alt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BEDF62A2-64B7-43DA-94A9-5E4FB76916B1}"/>
              </a:ext>
            </a:extLst>
          </p:cNvPr>
          <p:cNvSpPr>
            <a:spLocks noGrp="1" noChangeArrowheads="1"/>
          </p:cNvSpPr>
          <p:nvPr>
            <p:ph type="title"/>
          </p:nvPr>
        </p:nvSpPr>
        <p:spPr>
          <a:xfrm>
            <a:off x="251924" y="231423"/>
            <a:ext cx="8229600" cy="576262"/>
          </a:xfrm>
        </p:spPr>
        <p:txBody>
          <a:bodyPr/>
          <a:lstStyle/>
          <a:p>
            <a:pPr eaLnBrk="1" hangingPunct="1"/>
            <a:r>
              <a:rPr lang="en-US" altLang="en-US" dirty="0"/>
              <a:t>Buddy System</a:t>
            </a:r>
          </a:p>
        </p:txBody>
      </p:sp>
      <p:sp>
        <p:nvSpPr>
          <p:cNvPr id="67587" name="Rectangle 3">
            <a:extLst>
              <a:ext uri="{FF2B5EF4-FFF2-40B4-BE49-F238E27FC236}">
                <a16:creationId xmlns:a16="http://schemas.microsoft.com/office/drawing/2014/main" id="{E5CAAA64-09C4-4B7D-B67B-72A26393B136}"/>
              </a:ext>
            </a:extLst>
          </p:cNvPr>
          <p:cNvSpPr>
            <a:spLocks noGrp="1" noChangeArrowheads="1"/>
          </p:cNvSpPr>
          <p:nvPr>
            <p:ph type="body" idx="1"/>
          </p:nvPr>
        </p:nvSpPr>
        <p:spPr>
          <a:xfrm>
            <a:off x="911354" y="1108305"/>
            <a:ext cx="7728794" cy="5243512"/>
          </a:xfrm>
        </p:spPr>
        <p:txBody>
          <a:bodyPr/>
          <a:lstStyle/>
          <a:p>
            <a:r>
              <a:rPr lang="en-US" altLang="en-US" dirty="0"/>
              <a:t>Allocates memory from fixed-size segment consisting of physically-contiguous pages</a:t>
            </a:r>
          </a:p>
          <a:p>
            <a:r>
              <a:rPr lang="en-US" altLang="en-US" dirty="0"/>
              <a:t>Memory allocated using </a:t>
            </a:r>
            <a:r>
              <a:rPr lang="en-US" altLang="en-US" b="1" dirty="0">
                <a:solidFill>
                  <a:srgbClr val="006699"/>
                </a:solidFill>
                <a:latin typeface="+mj-lt"/>
              </a:rPr>
              <a:t>power-of-2</a:t>
            </a:r>
            <a:r>
              <a:rPr lang="en-US" altLang="en-US" b="1" dirty="0">
                <a:solidFill>
                  <a:srgbClr val="3366FF"/>
                </a:solidFill>
              </a:rPr>
              <a:t> </a:t>
            </a:r>
            <a:r>
              <a:rPr lang="en-US" altLang="en-US" b="1" dirty="0">
                <a:solidFill>
                  <a:srgbClr val="006699"/>
                </a:solidFill>
                <a:latin typeface="+mj-lt"/>
              </a:rPr>
              <a:t>allocator</a:t>
            </a:r>
          </a:p>
          <a:p>
            <a:pPr lvl="1"/>
            <a:r>
              <a:rPr lang="en-US" altLang="en-US" dirty="0"/>
              <a:t>Satisfies requests in units sized as power of 2</a:t>
            </a:r>
          </a:p>
          <a:p>
            <a:pPr lvl="1"/>
            <a:r>
              <a:rPr lang="en-US" altLang="en-US" dirty="0"/>
              <a:t>Request rounded up to next highest power of 2</a:t>
            </a:r>
          </a:p>
          <a:p>
            <a:pPr lvl="1"/>
            <a:r>
              <a:rPr lang="en-US" altLang="en-US" dirty="0"/>
              <a:t>When smaller allocation needed than is available, current chunk split into two buddies of next-lower power of 2</a:t>
            </a:r>
          </a:p>
          <a:p>
            <a:pPr lvl="2"/>
            <a:r>
              <a:rPr lang="en-US" altLang="en-US" dirty="0"/>
              <a:t>Continue until appropriate sized chunk available</a:t>
            </a:r>
          </a:p>
          <a:p>
            <a:r>
              <a:rPr lang="en-US" altLang="en-US" dirty="0"/>
              <a:t>For example, assume 256KB chunk available, kernel requests 21KB</a:t>
            </a:r>
          </a:p>
          <a:p>
            <a:pPr lvl="1"/>
            <a:r>
              <a:rPr lang="en-US" altLang="en-US" dirty="0"/>
              <a:t>Split into A</a:t>
            </a:r>
            <a:r>
              <a:rPr lang="en-US" altLang="en-US" baseline="-25000" dirty="0"/>
              <a:t>L</a:t>
            </a:r>
            <a:r>
              <a:rPr lang="en-US" altLang="en-US" dirty="0"/>
              <a:t> </a:t>
            </a:r>
            <a:r>
              <a:rPr lang="en-US" altLang="en-US" baseline="-25000" dirty="0"/>
              <a:t>and</a:t>
            </a:r>
            <a:r>
              <a:rPr lang="en-US" altLang="en-US" dirty="0"/>
              <a:t> A</a:t>
            </a:r>
            <a:r>
              <a:rPr lang="en-US" altLang="en-US" baseline="-25000" dirty="0"/>
              <a:t>R</a:t>
            </a:r>
            <a:r>
              <a:rPr lang="en-US" altLang="en-US" dirty="0"/>
              <a:t> of 128KB each</a:t>
            </a:r>
          </a:p>
          <a:p>
            <a:pPr lvl="2"/>
            <a:r>
              <a:rPr lang="en-US" altLang="en-US" dirty="0"/>
              <a:t>One further divided into B</a:t>
            </a:r>
            <a:r>
              <a:rPr lang="en-US" altLang="en-US" baseline="-25000" dirty="0"/>
              <a:t>L</a:t>
            </a:r>
            <a:r>
              <a:rPr lang="en-US" altLang="en-US" dirty="0"/>
              <a:t> and B</a:t>
            </a:r>
            <a:r>
              <a:rPr lang="en-US" altLang="en-US" baseline="-25000" dirty="0"/>
              <a:t>R</a:t>
            </a:r>
            <a:r>
              <a:rPr lang="en-US" altLang="en-US" dirty="0"/>
              <a:t> of 64KB</a:t>
            </a:r>
          </a:p>
          <a:p>
            <a:pPr lvl="3"/>
            <a:r>
              <a:rPr lang="en-US" altLang="en-US" dirty="0"/>
              <a:t>One further into C</a:t>
            </a:r>
            <a:r>
              <a:rPr lang="en-US" altLang="en-US" baseline="-25000" dirty="0"/>
              <a:t>L</a:t>
            </a:r>
            <a:r>
              <a:rPr lang="en-US" altLang="en-US" dirty="0"/>
              <a:t> and C</a:t>
            </a:r>
            <a:r>
              <a:rPr lang="en-US" altLang="en-US" baseline="-25000" dirty="0"/>
              <a:t>R</a:t>
            </a:r>
            <a:r>
              <a:rPr lang="en-US" altLang="en-US" dirty="0"/>
              <a:t> of 32KB each – one used to satisfy request</a:t>
            </a:r>
          </a:p>
          <a:p>
            <a:r>
              <a:rPr lang="en-US" altLang="en-US" dirty="0"/>
              <a:t>Advantage – quickly </a:t>
            </a:r>
            <a:r>
              <a:rPr lang="en-US" altLang="en-US" b="1" dirty="0">
                <a:solidFill>
                  <a:srgbClr val="006699"/>
                </a:solidFill>
                <a:latin typeface="+mj-lt"/>
              </a:rPr>
              <a:t>coalesce</a:t>
            </a:r>
            <a:r>
              <a:rPr lang="en-US" altLang="en-US" dirty="0"/>
              <a:t> unused chunks into larger chunk</a:t>
            </a:r>
          </a:p>
          <a:p>
            <a:r>
              <a:rPr lang="en-US" altLang="en-US" dirty="0"/>
              <a:t>Disadvantage - fragmentation</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3D7F2BFD-A139-44E1-A8C4-15AD88D115BC}"/>
              </a:ext>
            </a:extLst>
          </p:cNvPr>
          <p:cNvSpPr>
            <a:spLocks noGrp="1" noChangeArrowheads="1"/>
          </p:cNvSpPr>
          <p:nvPr>
            <p:ph type="title"/>
          </p:nvPr>
        </p:nvSpPr>
        <p:spPr>
          <a:xfrm>
            <a:off x="786328" y="248268"/>
            <a:ext cx="7723187" cy="576262"/>
          </a:xfrm>
        </p:spPr>
        <p:txBody>
          <a:bodyPr/>
          <a:lstStyle/>
          <a:p>
            <a:pPr eaLnBrk="1" hangingPunct="1"/>
            <a:r>
              <a:rPr lang="en-US" altLang="en-US" dirty="0"/>
              <a:t>Buddy System Allocator</a:t>
            </a:r>
          </a:p>
        </p:txBody>
      </p:sp>
      <p:pic>
        <p:nvPicPr>
          <p:cNvPr id="68611" name="Picture 1" descr="9_26.pdf">
            <a:extLst>
              <a:ext uri="{FF2B5EF4-FFF2-40B4-BE49-F238E27FC236}">
                <a16:creationId xmlns:a16="http://schemas.microsoft.com/office/drawing/2014/main" id="{869C8A9C-EF25-4003-820B-18102B316AA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94013" y="1268413"/>
            <a:ext cx="408305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EDA6288A-EB91-479B-96DE-A3D011B2474C}"/>
              </a:ext>
            </a:extLst>
          </p:cNvPr>
          <p:cNvSpPr>
            <a:spLocks noGrp="1" noChangeArrowheads="1"/>
          </p:cNvSpPr>
          <p:nvPr>
            <p:ph type="title"/>
          </p:nvPr>
        </p:nvSpPr>
        <p:spPr>
          <a:xfrm>
            <a:off x="819828" y="244899"/>
            <a:ext cx="7605712" cy="576262"/>
          </a:xfrm>
        </p:spPr>
        <p:txBody>
          <a:bodyPr/>
          <a:lstStyle/>
          <a:p>
            <a:pPr eaLnBrk="1" hangingPunct="1"/>
            <a:r>
              <a:rPr lang="en-US" altLang="en-US"/>
              <a:t>Slab Allocator</a:t>
            </a:r>
          </a:p>
        </p:txBody>
      </p:sp>
      <p:sp>
        <p:nvSpPr>
          <p:cNvPr id="69635" name="Rectangle 3">
            <a:extLst>
              <a:ext uri="{FF2B5EF4-FFF2-40B4-BE49-F238E27FC236}">
                <a16:creationId xmlns:a16="http://schemas.microsoft.com/office/drawing/2014/main" id="{47A21D0E-511D-4C65-997E-BBF66953E2FA}"/>
              </a:ext>
            </a:extLst>
          </p:cNvPr>
          <p:cNvSpPr>
            <a:spLocks noGrp="1" noChangeArrowheads="1"/>
          </p:cNvSpPr>
          <p:nvPr>
            <p:ph type="body" idx="1"/>
          </p:nvPr>
        </p:nvSpPr>
        <p:spPr>
          <a:xfrm>
            <a:off x="886408" y="1174398"/>
            <a:ext cx="7605712" cy="5046662"/>
          </a:xfrm>
        </p:spPr>
        <p:txBody>
          <a:bodyPr/>
          <a:lstStyle/>
          <a:p>
            <a:r>
              <a:rPr lang="en-US" altLang="en-US" dirty="0"/>
              <a:t>Alternate strategy</a:t>
            </a:r>
            <a:endParaRPr lang="en-US" altLang="en-US" sz="800" dirty="0"/>
          </a:p>
          <a:p>
            <a:r>
              <a:rPr lang="en-US" altLang="en-US" b="1" dirty="0">
                <a:solidFill>
                  <a:srgbClr val="006699"/>
                </a:solidFill>
                <a:latin typeface="+mj-lt"/>
              </a:rPr>
              <a:t>Slab</a:t>
            </a:r>
            <a:r>
              <a:rPr lang="en-US" altLang="en-US" dirty="0">
                <a:solidFill>
                  <a:srgbClr val="3366FF"/>
                </a:solidFill>
              </a:rPr>
              <a:t> </a:t>
            </a:r>
            <a:r>
              <a:rPr lang="en-US" altLang="en-US" dirty="0"/>
              <a:t>is one or more physically contiguous pages</a:t>
            </a:r>
            <a:endParaRPr lang="en-US" altLang="en-US" sz="800" dirty="0"/>
          </a:p>
          <a:p>
            <a:r>
              <a:rPr lang="en-US" altLang="en-US" b="1" dirty="0">
                <a:solidFill>
                  <a:srgbClr val="006699"/>
                </a:solidFill>
                <a:latin typeface="+mj-lt"/>
              </a:rPr>
              <a:t>Cache</a:t>
            </a:r>
            <a:r>
              <a:rPr lang="en-US" altLang="en-US" dirty="0">
                <a:solidFill>
                  <a:srgbClr val="3366FF"/>
                </a:solidFill>
              </a:rPr>
              <a:t> </a:t>
            </a:r>
            <a:r>
              <a:rPr lang="en-US" altLang="en-US" dirty="0"/>
              <a:t>consists of one or more slabs</a:t>
            </a:r>
            <a:endParaRPr lang="en-US" altLang="en-US" sz="800" dirty="0"/>
          </a:p>
          <a:p>
            <a:r>
              <a:rPr lang="en-US" altLang="en-US" dirty="0"/>
              <a:t>Single cache for each unique kernel data structure</a:t>
            </a:r>
          </a:p>
          <a:p>
            <a:pPr lvl="1"/>
            <a:r>
              <a:rPr lang="en-US" altLang="en-US" dirty="0"/>
              <a:t>Each cache filled with </a:t>
            </a:r>
            <a:r>
              <a:rPr lang="en-US" altLang="en-US" b="1" dirty="0">
                <a:solidFill>
                  <a:srgbClr val="006699"/>
                </a:solidFill>
                <a:latin typeface="+mj-lt"/>
              </a:rPr>
              <a:t>objects</a:t>
            </a:r>
            <a:r>
              <a:rPr lang="en-US" altLang="en-US" dirty="0">
                <a:solidFill>
                  <a:srgbClr val="3366FF"/>
                </a:solidFill>
              </a:rPr>
              <a:t> </a:t>
            </a:r>
            <a:r>
              <a:rPr lang="en-US" altLang="en-US" dirty="0"/>
              <a:t>– instantiations of the data structure</a:t>
            </a:r>
            <a:endParaRPr lang="en-US" altLang="en-US" sz="800" dirty="0"/>
          </a:p>
          <a:p>
            <a:r>
              <a:rPr lang="en-US" altLang="en-US" dirty="0"/>
              <a:t>When cache created, filled with objects marked as </a:t>
            </a:r>
            <a:r>
              <a:rPr lang="en-US" altLang="en-US" b="1" dirty="0">
                <a:latin typeface="Courier New" panose="02070309020205020404" pitchFamily="49" charset="0"/>
                <a:cs typeface="Courier New" panose="02070309020205020404" pitchFamily="49" charset="0"/>
              </a:rPr>
              <a:t>free</a:t>
            </a:r>
            <a:endParaRPr lang="en-US" altLang="en-US" sz="800" b="1" dirty="0"/>
          </a:p>
          <a:p>
            <a:r>
              <a:rPr lang="en-US" altLang="en-US" dirty="0"/>
              <a:t>When structures stored, objects marked as </a:t>
            </a:r>
            <a:r>
              <a:rPr lang="en-US" altLang="en-US" b="1" dirty="0">
                <a:latin typeface="Courier New" panose="02070309020205020404" pitchFamily="49" charset="0"/>
                <a:cs typeface="Courier New" panose="02070309020205020404" pitchFamily="49" charset="0"/>
              </a:rPr>
              <a:t>used</a:t>
            </a:r>
            <a:endParaRPr lang="en-US" altLang="en-US" sz="800" b="1" dirty="0"/>
          </a:p>
          <a:p>
            <a:r>
              <a:rPr lang="en-US" altLang="en-US" dirty="0"/>
              <a:t>If slab is full of used objects, next object allocated from empty slab</a:t>
            </a:r>
          </a:p>
          <a:p>
            <a:pPr lvl="1"/>
            <a:r>
              <a:rPr lang="en-US" altLang="en-US" dirty="0"/>
              <a:t>If no empty slabs, new slab allocated</a:t>
            </a:r>
            <a:endParaRPr lang="en-US" altLang="en-US" sz="800" dirty="0"/>
          </a:p>
          <a:p>
            <a:r>
              <a:rPr lang="en-US" altLang="en-US" dirty="0"/>
              <a:t>Benefits include no fragmentation, fast memory request satisfaction</a:t>
            </a:r>
          </a:p>
          <a:p>
            <a:pPr>
              <a:buFont typeface="Monotype Sorts" pitchFamily="-84" charset="2"/>
              <a:buNone/>
            </a:pPr>
            <a:endParaRPr lang="en-US" altLang="en-US" dirty="0"/>
          </a:p>
          <a:p>
            <a:endParaRPr lang="en-US" alt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4A40E11A-B2D5-4E29-BF39-6BA9D3D28464}"/>
              </a:ext>
            </a:extLst>
          </p:cNvPr>
          <p:cNvSpPr>
            <a:spLocks noGrp="1" noChangeArrowheads="1"/>
          </p:cNvSpPr>
          <p:nvPr>
            <p:ph type="title"/>
          </p:nvPr>
        </p:nvSpPr>
        <p:spPr>
          <a:xfrm>
            <a:off x="798996" y="238161"/>
            <a:ext cx="7635875" cy="576262"/>
          </a:xfrm>
        </p:spPr>
        <p:txBody>
          <a:bodyPr/>
          <a:lstStyle/>
          <a:p>
            <a:pPr eaLnBrk="1" hangingPunct="1"/>
            <a:r>
              <a:rPr lang="en-US" altLang="en-US" dirty="0"/>
              <a:t>Slab Allocation</a:t>
            </a:r>
          </a:p>
        </p:txBody>
      </p:sp>
      <p:pic>
        <p:nvPicPr>
          <p:cNvPr id="70659" name="Picture 1" descr="9_27.pdf">
            <a:extLst>
              <a:ext uri="{FF2B5EF4-FFF2-40B4-BE49-F238E27FC236}">
                <a16:creationId xmlns:a16="http://schemas.microsoft.com/office/drawing/2014/main" id="{0BAC7363-1517-4813-8378-BDB9D65AAA1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93900" y="1182688"/>
            <a:ext cx="5129213" cy="40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AD98FEA7-C7CA-4225-97D5-87D05E0B6A0B}"/>
              </a:ext>
            </a:extLst>
          </p:cNvPr>
          <p:cNvSpPr>
            <a:spLocks noGrp="1" noChangeArrowheads="1"/>
          </p:cNvSpPr>
          <p:nvPr>
            <p:ph type="title"/>
          </p:nvPr>
        </p:nvSpPr>
        <p:spPr>
          <a:xfrm>
            <a:off x="457200" y="234792"/>
            <a:ext cx="8229600" cy="576262"/>
          </a:xfrm>
        </p:spPr>
        <p:txBody>
          <a:bodyPr/>
          <a:lstStyle/>
          <a:p>
            <a:pPr eaLnBrk="1" hangingPunct="1"/>
            <a:r>
              <a:rPr lang="en-US" altLang="en-US" dirty="0"/>
              <a:t>Virtual memory  (Cont.)</a:t>
            </a:r>
          </a:p>
        </p:txBody>
      </p:sp>
      <p:sp>
        <p:nvSpPr>
          <p:cNvPr id="9219" name="Rectangle 3">
            <a:extLst>
              <a:ext uri="{FF2B5EF4-FFF2-40B4-BE49-F238E27FC236}">
                <a16:creationId xmlns:a16="http://schemas.microsoft.com/office/drawing/2014/main" id="{1EAA72FA-32BB-4333-A973-F0773984BC5A}"/>
              </a:ext>
            </a:extLst>
          </p:cNvPr>
          <p:cNvSpPr>
            <a:spLocks noGrp="1" noChangeArrowheads="1"/>
          </p:cNvSpPr>
          <p:nvPr>
            <p:ph type="body" idx="1"/>
          </p:nvPr>
        </p:nvSpPr>
        <p:spPr>
          <a:xfrm>
            <a:off x="858417" y="1244666"/>
            <a:ext cx="7688424" cy="4529138"/>
          </a:xfrm>
        </p:spPr>
        <p:txBody>
          <a:bodyPr/>
          <a:lstStyle/>
          <a:p>
            <a:r>
              <a:rPr lang="en-US" altLang="en-US" b="1" dirty="0">
                <a:solidFill>
                  <a:srgbClr val="006699"/>
                </a:solidFill>
                <a:latin typeface="+mj-lt"/>
              </a:rPr>
              <a:t>Virtual address space</a:t>
            </a:r>
            <a:r>
              <a:rPr lang="en-US" altLang="en-US" dirty="0"/>
              <a:t> – logical view of how process is stored in memory</a:t>
            </a:r>
          </a:p>
          <a:p>
            <a:pPr lvl="1"/>
            <a:r>
              <a:rPr lang="en-US" altLang="en-US" dirty="0"/>
              <a:t>Usually start at address 0, contiguous addresses until end of space</a:t>
            </a:r>
          </a:p>
          <a:p>
            <a:pPr lvl="1"/>
            <a:r>
              <a:rPr lang="en-US" altLang="en-US" dirty="0"/>
              <a:t>Meanwhile, physical memory organized in page frames</a:t>
            </a:r>
          </a:p>
          <a:p>
            <a:pPr lvl="1"/>
            <a:r>
              <a:rPr lang="en-US" altLang="en-US" dirty="0"/>
              <a:t>MMU must map logical to physical</a:t>
            </a:r>
          </a:p>
          <a:p>
            <a:r>
              <a:rPr lang="en-US" altLang="en-US" dirty="0"/>
              <a:t>Virtual memory can be implemented via:</a:t>
            </a:r>
          </a:p>
          <a:p>
            <a:pPr lvl="1"/>
            <a:r>
              <a:rPr lang="en-US" altLang="en-US" dirty="0"/>
              <a:t>Demand paging </a:t>
            </a:r>
          </a:p>
          <a:p>
            <a:pPr lvl="1"/>
            <a:r>
              <a:rPr lang="en-US" altLang="en-US" dirty="0"/>
              <a:t>Demand segmentation</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83762B59-BFC2-467F-AE33-A4E58A10E750}"/>
              </a:ext>
            </a:extLst>
          </p:cNvPr>
          <p:cNvSpPr>
            <a:spLocks noGrp="1" noChangeArrowheads="1"/>
          </p:cNvSpPr>
          <p:nvPr>
            <p:ph type="title"/>
          </p:nvPr>
        </p:nvSpPr>
        <p:spPr>
          <a:xfrm>
            <a:off x="782506" y="235568"/>
            <a:ext cx="7605712" cy="576262"/>
          </a:xfrm>
        </p:spPr>
        <p:txBody>
          <a:bodyPr/>
          <a:lstStyle/>
          <a:p>
            <a:pPr eaLnBrk="1" hangingPunct="1"/>
            <a:r>
              <a:rPr lang="en-US" altLang="en-US" dirty="0"/>
              <a:t>Slab Allocator in Linux</a:t>
            </a:r>
          </a:p>
        </p:txBody>
      </p:sp>
      <p:sp>
        <p:nvSpPr>
          <p:cNvPr id="71683" name="Rectangle 3">
            <a:extLst>
              <a:ext uri="{FF2B5EF4-FFF2-40B4-BE49-F238E27FC236}">
                <a16:creationId xmlns:a16="http://schemas.microsoft.com/office/drawing/2014/main" id="{22327191-B344-4706-B7BA-4B24E2E936CE}"/>
              </a:ext>
            </a:extLst>
          </p:cNvPr>
          <p:cNvSpPr>
            <a:spLocks noGrp="1" noChangeArrowheads="1"/>
          </p:cNvSpPr>
          <p:nvPr>
            <p:ph type="body" idx="1"/>
          </p:nvPr>
        </p:nvSpPr>
        <p:spPr>
          <a:xfrm>
            <a:off x="886408" y="1167854"/>
            <a:ext cx="7501810" cy="5214937"/>
          </a:xfrm>
        </p:spPr>
        <p:txBody>
          <a:bodyPr/>
          <a:lstStyle/>
          <a:p>
            <a:r>
              <a:rPr lang="en-US" altLang="en-US" dirty="0"/>
              <a:t>For example process descriptor is of type </a:t>
            </a:r>
            <a:r>
              <a:rPr lang="en-US" altLang="en-US" dirty="0">
                <a:latin typeface="Courier New" panose="02070309020205020404" pitchFamily="49" charset="0"/>
                <a:cs typeface="Courier New" panose="02070309020205020404" pitchFamily="49" charset="0"/>
              </a:rPr>
              <a:t>struct </a:t>
            </a:r>
            <a:r>
              <a:rPr lang="en-US" altLang="en-US" dirty="0" err="1">
                <a:latin typeface="Courier New" panose="02070309020205020404" pitchFamily="49" charset="0"/>
                <a:cs typeface="Courier New" panose="02070309020205020404" pitchFamily="49" charset="0"/>
              </a:rPr>
              <a:t>task_struct</a:t>
            </a:r>
            <a:endParaRPr lang="en-US" altLang="en-US" dirty="0"/>
          </a:p>
          <a:p>
            <a:r>
              <a:rPr lang="en-US" altLang="en-US" dirty="0" err="1"/>
              <a:t>Approx</a:t>
            </a:r>
            <a:r>
              <a:rPr lang="en-US" altLang="en-US" dirty="0"/>
              <a:t> 1.7KB of memory</a:t>
            </a:r>
          </a:p>
          <a:p>
            <a:r>
              <a:rPr lang="en-US" altLang="en-US" dirty="0"/>
              <a:t>New task -&gt; allocate new struct from cache</a:t>
            </a:r>
          </a:p>
          <a:p>
            <a:pPr lvl="1"/>
            <a:r>
              <a:rPr lang="en-US" altLang="en-US" dirty="0"/>
              <a:t>Will use existing free </a:t>
            </a:r>
            <a:r>
              <a:rPr lang="en-US" altLang="en-US" dirty="0">
                <a:latin typeface="Courier New" panose="02070309020205020404" pitchFamily="49" charset="0"/>
                <a:cs typeface="Courier New" panose="02070309020205020404" pitchFamily="49" charset="0"/>
              </a:rPr>
              <a:t>struct </a:t>
            </a:r>
            <a:r>
              <a:rPr lang="en-US" altLang="en-US" dirty="0" err="1">
                <a:latin typeface="Courier New" panose="02070309020205020404" pitchFamily="49" charset="0"/>
                <a:cs typeface="Courier New" panose="02070309020205020404" pitchFamily="49" charset="0"/>
              </a:rPr>
              <a:t>task_struct</a:t>
            </a:r>
            <a:endParaRPr lang="en-US" altLang="en-US" dirty="0"/>
          </a:p>
          <a:p>
            <a:r>
              <a:rPr lang="en-US" altLang="en-US" dirty="0"/>
              <a:t>Slab can be in three possible states</a:t>
            </a:r>
          </a:p>
          <a:p>
            <a:pPr lvl="1">
              <a:buFont typeface="Arial" panose="020B0604020202020204" pitchFamily="34" charset="0"/>
              <a:buAutoNum type="arabicPeriod"/>
            </a:pPr>
            <a:r>
              <a:rPr lang="en-US" altLang="en-US" dirty="0"/>
              <a:t>Full – all used</a:t>
            </a:r>
          </a:p>
          <a:p>
            <a:pPr lvl="1">
              <a:buFont typeface="Arial" panose="020B0604020202020204" pitchFamily="34" charset="0"/>
              <a:buAutoNum type="arabicPeriod"/>
            </a:pPr>
            <a:r>
              <a:rPr lang="en-US" altLang="en-US" dirty="0"/>
              <a:t>Empty – all free</a:t>
            </a:r>
          </a:p>
          <a:p>
            <a:pPr lvl="1">
              <a:buFont typeface="Arial" panose="020B0604020202020204" pitchFamily="34" charset="0"/>
              <a:buAutoNum type="arabicPeriod"/>
            </a:pPr>
            <a:r>
              <a:rPr lang="en-US" altLang="en-US" dirty="0"/>
              <a:t>Partial – mix of free and used</a:t>
            </a:r>
          </a:p>
          <a:p>
            <a:r>
              <a:rPr lang="en-US" altLang="en-US" dirty="0"/>
              <a:t>Upon request, slab allocator</a:t>
            </a:r>
          </a:p>
          <a:p>
            <a:pPr lvl="1">
              <a:buFont typeface="Arial" panose="020B0604020202020204" pitchFamily="34" charset="0"/>
              <a:buAutoNum type="arabicPeriod"/>
            </a:pPr>
            <a:r>
              <a:rPr lang="en-US" altLang="en-US" dirty="0"/>
              <a:t>Uses free struct in partial slab</a:t>
            </a:r>
          </a:p>
          <a:p>
            <a:pPr lvl="1">
              <a:buFont typeface="Arial" panose="020B0604020202020204" pitchFamily="34" charset="0"/>
              <a:buAutoNum type="arabicPeriod"/>
            </a:pPr>
            <a:r>
              <a:rPr lang="en-US" altLang="en-US" dirty="0"/>
              <a:t>If none, takes one from empty slab</a:t>
            </a:r>
          </a:p>
          <a:p>
            <a:pPr lvl="1">
              <a:buFont typeface="Arial" panose="020B0604020202020204" pitchFamily="34" charset="0"/>
              <a:buAutoNum type="arabicPeriod"/>
            </a:pPr>
            <a:r>
              <a:rPr lang="en-US" altLang="en-US" dirty="0"/>
              <a:t>If no empty slab, create new empty</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3750BB86-BC72-482A-B3BB-E6EF83BAB24A}"/>
              </a:ext>
            </a:extLst>
          </p:cNvPr>
          <p:cNvSpPr>
            <a:spLocks noGrp="1" noChangeArrowheads="1"/>
          </p:cNvSpPr>
          <p:nvPr>
            <p:ph type="title"/>
          </p:nvPr>
        </p:nvSpPr>
        <p:spPr>
          <a:xfrm>
            <a:off x="885142" y="244899"/>
            <a:ext cx="7605712" cy="576262"/>
          </a:xfrm>
        </p:spPr>
        <p:txBody>
          <a:bodyPr/>
          <a:lstStyle/>
          <a:p>
            <a:pPr eaLnBrk="1" hangingPunct="1"/>
            <a:r>
              <a:rPr lang="en-US" altLang="en-US" dirty="0"/>
              <a:t>Slab Allocator in Linux (Cont.)</a:t>
            </a:r>
          </a:p>
        </p:txBody>
      </p:sp>
      <p:sp>
        <p:nvSpPr>
          <p:cNvPr id="72707" name="Rectangle 3">
            <a:extLst>
              <a:ext uri="{FF2B5EF4-FFF2-40B4-BE49-F238E27FC236}">
                <a16:creationId xmlns:a16="http://schemas.microsoft.com/office/drawing/2014/main" id="{AEE52FFE-7E13-4422-8E6C-50D405110C0C}"/>
              </a:ext>
            </a:extLst>
          </p:cNvPr>
          <p:cNvSpPr>
            <a:spLocks noGrp="1" noChangeArrowheads="1"/>
          </p:cNvSpPr>
          <p:nvPr>
            <p:ph type="body" idx="1"/>
          </p:nvPr>
        </p:nvSpPr>
        <p:spPr>
          <a:xfrm>
            <a:off x="885142" y="1103313"/>
            <a:ext cx="7605712" cy="5214937"/>
          </a:xfrm>
        </p:spPr>
        <p:txBody>
          <a:bodyPr/>
          <a:lstStyle/>
          <a:p>
            <a:r>
              <a:rPr lang="en-US" altLang="en-US" dirty="0"/>
              <a:t>Slab started in Solaris, now wide-spread for both kernel mode and user memory in various OSes</a:t>
            </a:r>
          </a:p>
          <a:p>
            <a:r>
              <a:rPr lang="en-US" altLang="en-US" dirty="0"/>
              <a:t>Linux  2.2 had SLAB, now has both SLOB and SLUB allocators</a:t>
            </a:r>
          </a:p>
          <a:p>
            <a:pPr lvl="1"/>
            <a:r>
              <a:rPr lang="en-US" altLang="en-US" dirty="0"/>
              <a:t>SLOB for systems with limited memory</a:t>
            </a:r>
          </a:p>
          <a:p>
            <a:pPr lvl="2"/>
            <a:r>
              <a:rPr lang="en-US" altLang="en-US" dirty="0"/>
              <a:t>Simple List of Blocks – maintains 3 list objects for small, medium, large objects</a:t>
            </a:r>
          </a:p>
          <a:p>
            <a:pPr lvl="1"/>
            <a:r>
              <a:rPr lang="en-US" altLang="en-US" dirty="0"/>
              <a:t>SLUB is performance-optimized SLAB removes per-CPU queues, metadata stored in page structure</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6B76758C-1E6C-4B95-A8AA-7E0A28DAC07F}"/>
              </a:ext>
            </a:extLst>
          </p:cNvPr>
          <p:cNvSpPr>
            <a:spLocks noGrp="1" noChangeArrowheads="1"/>
          </p:cNvSpPr>
          <p:nvPr>
            <p:ph type="title"/>
          </p:nvPr>
        </p:nvSpPr>
        <p:spPr>
          <a:xfrm>
            <a:off x="768867" y="244899"/>
            <a:ext cx="7791450" cy="576262"/>
          </a:xfrm>
        </p:spPr>
        <p:txBody>
          <a:bodyPr/>
          <a:lstStyle/>
          <a:p>
            <a:pPr eaLnBrk="1" hangingPunct="1"/>
            <a:r>
              <a:rPr lang="en-US" altLang="en-US" dirty="0"/>
              <a:t>Other Considerations</a:t>
            </a:r>
          </a:p>
        </p:txBody>
      </p:sp>
      <p:sp>
        <p:nvSpPr>
          <p:cNvPr id="78851" name="Rectangle 3">
            <a:extLst>
              <a:ext uri="{FF2B5EF4-FFF2-40B4-BE49-F238E27FC236}">
                <a16:creationId xmlns:a16="http://schemas.microsoft.com/office/drawing/2014/main" id="{48081149-F761-4B98-AC52-65D65BDA9539}"/>
              </a:ext>
            </a:extLst>
          </p:cNvPr>
          <p:cNvSpPr>
            <a:spLocks noGrp="1" noChangeArrowheads="1"/>
          </p:cNvSpPr>
          <p:nvPr>
            <p:ph type="body" idx="1"/>
          </p:nvPr>
        </p:nvSpPr>
        <p:spPr>
          <a:xfrm>
            <a:off x="874570" y="1170217"/>
            <a:ext cx="7027251" cy="4908550"/>
          </a:xfrm>
          <a:ln>
            <a:miter lim="800000"/>
            <a:headEnd/>
            <a:tailEnd/>
          </a:ln>
        </p:spPr>
        <p:txBody>
          <a:bodyPr/>
          <a:lstStyle/>
          <a:p>
            <a:pPr>
              <a:defRPr/>
            </a:pPr>
            <a:r>
              <a:rPr lang="en-US" altLang="en-US" dirty="0"/>
              <a:t>Prepaging </a:t>
            </a:r>
          </a:p>
          <a:p>
            <a:pPr>
              <a:defRPr/>
            </a:pPr>
            <a:r>
              <a:rPr lang="en-US" altLang="en-US" dirty="0"/>
              <a:t>Page size</a:t>
            </a:r>
          </a:p>
          <a:p>
            <a:pPr>
              <a:defRPr/>
            </a:pPr>
            <a:r>
              <a:rPr lang="en-US" altLang="en-US" dirty="0"/>
              <a:t>TLB reach</a:t>
            </a:r>
          </a:p>
          <a:p>
            <a:pPr>
              <a:defRPr/>
            </a:pPr>
            <a:r>
              <a:rPr lang="en-US" altLang="en-US" dirty="0"/>
              <a:t>Inverted page table</a:t>
            </a:r>
          </a:p>
          <a:p>
            <a:pPr>
              <a:defRPr/>
            </a:pPr>
            <a:r>
              <a:rPr lang="en-US" altLang="en-US" dirty="0"/>
              <a:t>Program structure</a:t>
            </a:r>
          </a:p>
          <a:p>
            <a:pPr>
              <a:defRPr/>
            </a:pPr>
            <a:r>
              <a:rPr lang="en-US" altLang="en-US" dirty="0"/>
              <a:t>I/O interlock and page locking</a:t>
            </a:r>
          </a:p>
          <a:p>
            <a:pPr>
              <a:buFont typeface="Monotype Sorts" pitchFamily="-84" charset="2"/>
              <a:buNone/>
              <a:defRPr/>
            </a:pPr>
            <a:endParaRPr lang="en-US" altLang="en-US" dirty="0"/>
          </a:p>
          <a:p>
            <a:pPr>
              <a:defRPr/>
            </a:pPr>
            <a:endParaRPr lang="en-US" altLang="en-US" dirty="0"/>
          </a:p>
          <a:p>
            <a:pPr lvl="8">
              <a:buFontTx/>
              <a:buNone/>
              <a:defRPr/>
            </a:pPr>
            <a:endParaRPr lang="en-US" alt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1CDB9EE0-6EEF-4CAE-AF4B-D8E6BB27BC85}"/>
              </a:ext>
            </a:extLst>
          </p:cNvPr>
          <p:cNvSpPr>
            <a:spLocks noGrp="1" noChangeArrowheads="1"/>
          </p:cNvSpPr>
          <p:nvPr>
            <p:ph type="title"/>
          </p:nvPr>
        </p:nvSpPr>
        <p:spPr>
          <a:xfrm>
            <a:off x="563595" y="235568"/>
            <a:ext cx="7791450" cy="576262"/>
          </a:xfrm>
        </p:spPr>
        <p:txBody>
          <a:bodyPr/>
          <a:lstStyle/>
          <a:p>
            <a:pPr eaLnBrk="1" hangingPunct="1"/>
            <a:r>
              <a:rPr lang="en-US" altLang="en-US" dirty="0" err="1"/>
              <a:t>Prepaging</a:t>
            </a:r>
            <a:endParaRPr lang="en-US" altLang="en-US" dirty="0"/>
          </a:p>
        </p:txBody>
      </p:sp>
      <p:sp>
        <p:nvSpPr>
          <p:cNvPr id="74755" name="Rectangle 3">
            <a:extLst>
              <a:ext uri="{FF2B5EF4-FFF2-40B4-BE49-F238E27FC236}">
                <a16:creationId xmlns:a16="http://schemas.microsoft.com/office/drawing/2014/main" id="{AABE17C3-5680-4983-895A-8012E260D65D}"/>
              </a:ext>
            </a:extLst>
          </p:cNvPr>
          <p:cNvSpPr>
            <a:spLocks noGrp="1" noChangeArrowheads="1"/>
          </p:cNvSpPr>
          <p:nvPr>
            <p:ph type="body" idx="1"/>
          </p:nvPr>
        </p:nvSpPr>
        <p:spPr>
          <a:xfrm>
            <a:off x="877081" y="1170217"/>
            <a:ext cx="7697752" cy="4908550"/>
          </a:xfrm>
        </p:spPr>
        <p:txBody>
          <a:bodyPr/>
          <a:lstStyle/>
          <a:p>
            <a:r>
              <a:rPr lang="en-US" altLang="en-US" dirty="0"/>
              <a:t>To reduce the large number of page faults that occurs at process startup</a:t>
            </a:r>
          </a:p>
          <a:p>
            <a:r>
              <a:rPr lang="en-US" altLang="en-US" dirty="0" err="1"/>
              <a:t>Prepage</a:t>
            </a:r>
            <a:r>
              <a:rPr lang="en-US" altLang="en-US" dirty="0"/>
              <a:t> all or some of the pages a process will need, before they are referenced</a:t>
            </a:r>
          </a:p>
          <a:p>
            <a:r>
              <a:rPr lang="en-US" altLang="en-US" dirty="0"/>
              <a:t>But if </a:t>
            </a:r>
            <a:r>
              <a:rPr lang="en-US" altLang="en-US" dirty="0" err="1"/>
              <a:t>prepaged</a:t>
            </a:r>
            <a:r>
              <a:rPr lang="en-US" altLang="en-US" dirty="0"/>
              <a:t> pages are unused, I/O and memory was wasted</a:t>
            </a:r>
          </a:p>
          <a:p>
            <a:r>
              <a:rPr lang="en-US" altLang="en-US" dirty="0"/>
              <a:t>Assume </a:t>
            </a:r>
            <a:r>
              <a:rPr lang="en-US" altLang="en-US" i="1" dirty="0"/>
              <a:t>s</a:t>
            </a:r>
            <a:r>
              <a:rPr lang="en-US" altLang="en-US" dirty="0"/>
              <a:t> pages are </a:t>
            </a:r>
            <a:r>
              <a:rPr lang="en-US" altLang="en-US" dirty="0" err="1"/>
              <a:t>prepaged</a:t>
            </a:r>
            <a:r>
              <a:rPr lang="en-US" altLang="en-US" dirty="0"/>
              <a:t> and </a:t>
            </a:r>
            <a:r>
              <a:rPr lang="el-GR" altLang="en-US" i="1" dirty="0"/>
              <a:t>α</a:t>
            </a:r>
            <a:r>
              <a:rPr lang="en-US" altLang="en-US" i="1" dirty="0"/>
              <a:t> </a:t>
            </a:r>
            <a:r>
              <a:rPr lang="en-US" altLang="en-US" dirty="0"/>
              <a:t>of the pages is used</a:t>
            </a:r>
          </a:p>
          <a:p>
            <a:pPr lvl="1"/>
            <a:r>
              <a:rPr lang="en-US" altLang="en-US" dirty="0"/>
              <a:t>Is cost of </a:t>
            </a:r>
            <a:r>
              <a:rPr lang="en-US" altLang="en-US" b="1" i="1" dirty="0"/>
              <a:t>s * </a:t>
            </a:r>
            <a:r>
              <a:rPr lang="el-GR" altLang="en-US" b="1" i="1" dirty="0"/>
              <a:t>α</a:t>
            </a:r>
            <a:r>
              <a:rPr lang="en-US" altLang="en-US" b="1" i="1" dirty="0"/>
              <a:t>  </a:t>
            </a:r>
            <a:r>
              <a:rPr lang="en-US" altLang="en-US" dirty="0"/>
              <a:t>save pages faults &gt; or &lt; than the cost of </a:t>
            </a:r>
            <a:r>
              <a:rPr lang="en-US" altLang="en-US" dirty="0" err="1"/>
              <a:t>prepaging</a:t>
            </a:r>
            <a:r>
              <a:rPr lang="en-US" altLang="en-US" i="1" dirty="0"/>
              <a:t> </a:t>
            </a:r>
            <a:br>
              <a:rPr lang="en-US" altLang="en-US" i="1" dirty="0"/>
            </a:br>
            <a:r>
              <a:rPr lang="en-US" altLang="en-US" b="1" i="1" dirty="0"/>
              <a:t>s * (1- </a:t>
            </a:r>
            <a:r>
              <a:rPr lang="el-GR" altLang="en-US" b="1" i="1" dirty="0"/>
              <a:t>α</a:t>
            </a:r>
            <a:r>
              <a:rPr lang="en-US" altLang="en-US" b="1" i="1" dirty="0"/>
              <a:t>) </a:t>
            </a:r>
            <a:r>
              <a:rPr lang="en-US" altLang="en-US" dirty="0"/>
              <a:t>unnecessary pages</a:t>
            </a:r>
            <a:r>
              <a:rPr lang="en-US" altLang="en-US" i="1" dirty="0"/>
              <a:t>?  </a:t>
            </a:r>
          </a:p>
          <a:p>
            <a:pPr lvl="1"/>
            <a:r>
              <a:rPr lang="el-GR" altLang="en-US" b="1" i="1" dirty="0"/>
              <a:t>α</a:t>
            </a:r>
            <a:r>
              <a:rPr lang="en-US" altLang="en-US" i="1" dirty="0"/>
              <a:t> </a:t>
            </a:r>
            <a:r>
              <a:rPr lang="en-US" altLang="en-US" dirty="0"/>
              <a:t>near zero </a:t>
            </a:r>
            <a:r>
              <a:rPr lang="en-US" altLang="en-US" dirty="0">
                <a:sym typeface="Symbol" panose="05050102010706020507" pitchFamily="18" charset="2"/>
              </a:rPr>
              <a:t> </a:t>
            </a:r>
            <a:r>
              <a:rPr lang="en-US" altLang="en-US" dirty="0" err="1">
                <a:sym typeface="Symbol" panose="05050102010706020507" pitchFamily="18" charset="2"/>
              </a:rPr>
              <a:t>prepaging</a:t>
            </a:r>
            <a:r>
              <a:rPr lang="en-US" altLang="en-US" dirty="0">
                <a:sym typeface="Symbol" panose="05050102010706020507" pitchFamily="18" charset="2"/>
              </a:rPr>
              <a:t> loses</a:t>
            </a:r>
            <a:r>
              <a:rPr lang="en-US" altLang="en-US" dirty="0"/>
              <a:t> </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6AB72313-E0CB-45E4-B313-0796730820F8}"/>
              </a:ext>
            </a:extLst>
          </p:cNvPr>
          <p:cNvSpPr>
            <a:spLocks noGrp="1" noChangeArrowheads="1"/>
          </p:cNvSpPr>
          <p:nvPr>
            <p:ph type="title"/>
          </p:nvPr>
        </p:nvSpPr>
        <p:spPr>
          <a:xfrm>
            <a:off x="742530" y="228830"/>
            <a:ext cx="7431087" cy="576262"/>
          </a:xfrm>
        </p:spPr>
        <p:txBody>
          <a:bodyPr/>
          <a:lstStyle/>
          <a:p>
            <a:pPr eaLnBrk="1" hangingPunct="1"/>
            <a:r>
              <a:rPr lang="en-US" altLang="en-US" dirty="0"/>
              <a:t>Page Size</a:t>
            </a:r>
          </a:p>
        </p:txBody>
      </p:sp>
      <p:sp>
        <p:nvSpPr>
          <p:cNvPr id="75779" name="Rectangle 3">
            <a:extLst>
              <a:ext uri="{FF2B5EF4-FFF2-40B4-BE49-F238E27FC236}">
                <a16:creationId xmlns:a16="http://schemas.microsoft.com/office/drawing/2014/main" id="{6DC9D45D-D520-4D10-ABA7-FAA4AD8B0FFC}"/>
              </a:ext>
            </a:extLst>
          </p:cNvPr>
          <p:cNvSpPr>
            <a:spLocks noGrp="1" noChangeArrowheads="1"/>
          </p:cNvSpPr>
          <p:nvPr>
            <p:ph type="body" idx="1"/>
          </p:nvPr>
        </p:nvSpPr>
        <p:spPr>
          <a:xfrm>
            <a:off x="864763" y="1153954"/>
            <a:ext cx="7654085" cy="4759325"/>
          </a:xfrm>
        </p:spPr>
        <p:txBody>
          <a:bodyPr/>
          <a:lstStyle/>
          <a:p>
            <a:r>
              <a:rPr lang="en-US" altLang="en-US" dirty="0"/>
              <a:t>Sometimes OS designers have a choice</a:t>
            </a:r>
          </a:p>
          <a:p>
            <a:pPr lvl="1"/>
            <a:r>
              <a:rPr lang="en-US" altLang="en-US" dirty="0"/>
              <a:t>Especially if running on custom-built CPU</a:t>
            </a:r>
          </a:p>
          <a:p>
            <a:r>
              <a:rPr lang="en-US" altLang="en-US" dirty="0"/>
              <a:t>Page size selection must take into consideration:</a:t>
            </a:r>
          </a:p>
          <a:p>
            <a:pPr lvl="1"/>
            <a:r>
              <a:rPr lang="en-US" altLang="en-US" dirty="0"/>
              <a:t>Fragmentation</a:t>
            </a:r>
          </a:p>
          <a:p>
            <a:pPr lvl="1"/>
            <a:r>
              <a:rPr lang="en-US" altLang="en-US" dirty="0"/>
              <a:t>Page table size </a:t>
            </a:r>
          </a:p>
          <a:p>
            <a:pPr lvl="1"/>
            <a:r>
              <a:rPr lang="en-US" altLang="en-US" b="1" dirty="0">
                <a:solidFill>
                  <a:srgbClr val="006699"/>
                </a:solidFill>
                <a:latin typeface="+mj-lt"/>
              </a:rPr>
              <a:t>Resolution</a:t>
            </a:r>
          </a:p>
          <a:p>
            <a:pPr lvl="1"/>
            <a:r>
              <a:rPr lang="en-US" altLang="en-US" dirty="0"/>
              <a:t>I/O overhead</a:t>
            </a:r>
          </a:p>
          <a:p>
            <a:pPr lvl="1"/>
            <a:r>
              <a:rPr lang="en-US" altLang="en-US" dirty="0"/>
              <a:t>Number of page faults</a:t>
            </a:r>
          </a:p>
          <a:p>
            <a:pPr lvl="1"/>
            <a:r>
              <a:rPr lang="en-US" altLang="en-US" dirty="0"/>
              <a:t>Locality</a:t>
            </a:r>
          </a:p>
          <a:p>
            <a:pPr lvl="1"/>
            <a:r>
              <a:rPr lang="en-US" altLang="en-US" dirty="0"/>
              <a:t>TLB size and effectiveness</a:t>
            </a:r>
          </a:p>
          <a:p>
            <a:r>
              <a:rPr lang="en-US" altLang="en-US" dirty="0"/>
              <a:t>Always power of 2, usually in the range 2</a:t>
            </a:r>
            <a:r>
              <a:rPr lang="en-US" altLang="en-US" baseline="30000" dirty="0"/>
              <a:t>12</a:t>
            </a:r>
            <a:r>
              <a:rPr lang="en-US" altLang="en-US" dirty="0"/>
              <a:t> (4,096 bytes) to 2</a:t>
            </a:r>
            <a:r>
              <a:rPr lang="en-US" altLang="en-US" baseline="30000" dirty="0"/>
              <a:t>22</a:t>
            </a:r>
            <a:r>
              <a:rPr lang="en-US" altLang="en-US" dirty="0"/>
              <a:t> (4,194,304 bytes)</a:t>
            </a:r>
          </a:p>
          <a:p>
            <a:r>
              <a:rPr lang="en-US" altLang="en-US" dirty="0"/>
              <a:t>On average, growing over time</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9FEBEE20-4A5C-413A-B000-3484CAD42712}"/>
              </a:ext>
            </a:extLst>
          </p:cNvPr>
          <p:cNvSpPr>
            <a:spLocks noGrp="1" noChangeArrowheads="1"/>
          </p:cNvSpPr>
          <p:nvPr>
            <p:ph type="title"/>
          </p:nvPr>
        </p:nvSpPr>
        <p:spPr>
          <a:xfrm>
            <a:off x="466531" y="232199"/>
            <a:ext cx="7921691" cy="576262"/>
          </a:xfrm>
        </p:spPr>
        <p:txBody>
          <a:bodyPr/>
          <a:lstStyle/>
          <a:p>
            <a:pPr eaLnBrk="1" hangingPunct="1"/>
            <a:r>
              <a:rPr lang="en-US" altLang="en-US" dirty="0"/>
              <a:t>TLB Reach </a:t>
            </a:r>
          </a:p>
        </p:txBody>
      </p:sp>
      <p:sp>
        <p:nvSpPr>
          <p:cNvPr id="76803" name="Rectangle 3">
            <a:extLst>
              <a:ext uri="{FF2B5EF4-FFF2-40B4-BE49-F238E27FC236}">
                <a16:creationId xmlns:a16="http://schemas.microsoft.com/office/drawing/2014/main" id="{EA8B1F0E-2841-4D45-8806-4D0968518C1C}"/>
              </a:ext>
            </a:extLst>
          </p:cNvPr>
          <p:cNvSpPr>
            <a:spLocks noGrp="1" noChangeArrowheads="1"/>
          </p:cNvSpPr>
          <p:nvPr>
            <p:ph type="body" idx="1"/>
          </p:nvPr>
        </p:nvSpPr>
        <p:spPr>
          <a:xfrm>
            <a:off x="895737" y="1165225"/>
            <a:ext cx="7694612" cy="4418013"/>
          </a:xfrm>
        </p:spPr>
        <p:txBody>
          <a:bodyPr/>
          <a:lstStyle/>
          <a:p>
            <a:r>
              <a:rPr lang="en-US" altLang="en-US" dirty="0"/>
              <a:t>TLB Reach - The amount of memory accessible from the TLB</a:t>
            </a:r>
            <a:endParaRPr lang="en-US" altLang="en-US" sz="800" dirty="0"/>
          </a:p>
          <a:p>
            <a:r>
              <a:rPr lang="en-US" altLang="en-US" dirty="0"/>
              <a:t>TLB Reach = (TLB Size) X (Page Size)</a:t>
            </a:r>
            <a:endParaRPr lang="en-US" altLang="en-US" sz="800" dirty="0"/>
          </a:p>
          <a:p>
            <a:r>
              <a:rPr lang="en-US" altLang="en-US" dirty="0"/>
              <a:t>Ideally, the working set of each process is stored in the TLB</a:t>
            </a:r>
          </a:p>
          <a:p>
            <a:pPr lvl="1"/>
            <a:r>
              <a:rPr lang="en-US" altLang="en-US" dirty="0"/>
              <a:t>Otherwise there is a high degree of page faults</a:t>
            </a:r>
            <a:endParaRPr lang="en-US" altLang="en-US" sz="800" dirty="0"/>
          </a:p>
          <a:p>
            <a:r>
              <a:rPr lang="en-US" altLang="en-US" dirty="0"/>
              <a:t>Increase the Page Size</a:t>
            </a:r>
          </a:p>
          <a:p>
            <a:pPr lvl="1"/>
            <a:r>
              <a:rPr lang="en-US" altLang="en-US" dirty="0"/>
              <a:t>This may lead to an increase in fragmentation as not all applications require a large page size</a:t>
            </a:r>
            <a:endParaRPr lang="en-US" altLang="en-US" sz="800" dirty="0"/>
          </a:p>
          <a:p>
            <a:r>
              <a:rPr lang="en-US" altLang="en-US" dirty="0"/>
              <a:t>Provide Multiple Page Sizes</a:t>
            </a:r>
          </a:p>
          <a:p>
            <a:pPr lvl="1"/>
            <a:r>
              <a:rPr lang="en-US" altLang="en-US" dirty="0"/>
              <a:t>This allows applications that require larger page sizes the opportunity to use them without an increase in fragmentation</a:t>
            </a:r>
          </a:p>
          <a:p>
            <a:endParaRPr lang="en-US" alt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15C91CD0-BB6D-4937-B73B-85F51EAE226D}"/>
              </a:ext>
            </a:extLst>
          </p:cNvPr>
          <p:cNvSpPr>
            <a:spLocks noGrp="1" noChangeArrowheads="1"/>
          </p:cNvSpPr>
          <p:nvPr>
            <p:ph type="title"/>
          </p:nvPr>
        </p:nvSpPr>
        <p:spPr>
          <a:xfrm>
            <a:off x="857928" y="238161"/>
            <a:ext cx="7605712" cy="576262"/>
          </a:xfrm>
        </p:spPr>
        <p:txBody>
          <a:bodyPr/>
          <a:lstStyle/>
          <a:p>
            <a:pPr eaLnBrk="1" hangingPunct="1"/>
            <a:r>
              <a:rPr lang="en-US" altLang="en-US" dirty="0"/>
              <a:t>Program Structure</a:t>
            </a:r>
          </a:p>
        </p:txBody>
      </p:sp>
      <p:sp>
        <p:nvSpPr>
          <p:cNvPr id="77827" name="Rectangle 3">
            <a:extLst>
              <a:ext uri="{FF2B5EF4-FFF2-40B4-BE49-F238E27FC236}">
                <a16:creationId xmlns:a16="http://schemas.microsoft.com/office/drawing/2014/main" id="{29508830-6713-4F82-846C-6E4BBB6AC8AE}"/>
              </a:ext>
            </a:extLst>
          </p:cNvPr>
          <p:cNvSpPr>
            <a:spLocks noGrp="1" noChangeArrowheads="1"/>
          </p:cNvSpPr>
          <p:nvPr>
            <p:ph type="body" idx="1"/>
          </p:nvPr>
        </p:nvSpPr>
        <p:spPr>
          <a:xfrm>
            <a:off x="877888" y="1104900"/>
            <a:ext cx="7548562" cy="4995863"/>
          </a:xfrm>
        </p:spPr>
        <p:txBody>
          <a:bodyPr/>
          <a:lstStyle/>
          <a:p>
            <a:pPr>
              <a:lnSpc>
                <a:spcPct val="90000"/>
              </a:lnSpc>
              <a:tabLst>
                <a:tab pos="3317875" algn="l"/>
                <a:tab pos="3649663" algn="l"/>
              </a:tabLst>
            </a:pPr>
            <a:r>
              <a:rPr lang="en-US" altLang="en-US"/>
              <a:t>Program structure</a:t>
            </a:r>
          </a:p>
          <a:p>
            <a:pPr lvl="1">
              <a:lnSpc>
                <a:spcPct val="90000"/>
              </a:lnSpc>
              <a:tabLst>
                <a:tab pos="3317875" algn="l"/>
                <a:tab pos="3649663" algn="l"/>
              </a:tabLst>
            </a:pPr>
            <a:r>
              <a:rPr lang="en-US" altLang="en-US">
                <a:latin typeface="Courier New" panose="02070309020205020404" pitchFamily="49" charset="0"/>
              </a:rPr>
              <a:t>int[128,128] data;</a:t>
            </a:r>
          </a:p>
          <a:p>
            <a:pPr lvl="1">
              <a:lnSpc>
                <a:spcPct val="90000"/>
              </a:lnSpc>
              <a:tabLst>
                <a:tab pos="3317875" algn="l"/>
                <a:tab pos="3649663" algn="l"/>
              </a:tabLst>
            </a:pPr>
            <a:r>
              <a:rPr lang="en-US" altLang="en-US"/>
              <a:t>Each row is stored in one page </a:t>
            </a:r>
          </a:p>
          <a:p>
            <a:pPr lvl="1">
              <a:lnSpc>
                <a:spcPct val="90000"/>
              </a:lnSpc>
              <a:tabLst>
                <a:tab pos="3317875" algn="l"/>
                <a:tab pos="3649663" algn="l"/>
              </a:tabLst>
            </a:pPr>
            <a:r>
              <a:rPr lang="en-US" altLang="en-US"/>
              <a:t>Program 1 	</a:t>
            </a:r>
          </a:p>
          <a:p>
            <a:pPr>
              <a:lnSpc>
                <a:spcPct val="90000"/>
              </a:lnSpc>
              <a:buFont typeface="Monotype Sorts" pitchFamily="-84" charset="2"/>
              <a:buNone/>
              <a:tabLst>
                <a:tab pos="3317875" algn="l"/>
                <a:tab pos="3649663" algn="l"/>
              </a:tabLst>
            </a:pPr>
            <a:r>
              <a:rPr lang="en-US" altLang="en-US">
                <a:latin typeface="Courier New" panose="02070309020205020404" pitchFamily="49" charset="0"/>
              </a:rPr>
              <a:t>                for (j = 0; j &lt;128; j++)</a:t>
            </a:r>
            <a:br>
              <a:rPr lang="en-US" altLang="en-US">
                <a:latin typeface="Courier New" panose="02070309020205020404" pitchFamily="49" charset="0"/>
              </a:rPr>
            </a:br>
            <a:r>
              <a:rPr lang="en-US" altLang="en-US">
                <a:latin typeface="Courier New" panose="02070309020205020404" pitchFamily="49" charset="0"/>
              </a:rPr>
              <a:t>                  for (i = 0; i &lt; 128; i++)</a:t>
            </a:r>
            <a:br>
              <a:rPr lang="en-US" altLang="en-US">
                <a:latin typeface="Courier New" panose="02070309020205020404" pitchFamily="49" charset="0"/>
              </a:rPr>
            </a:br>
            <a:r>
              <a:rPr lang="en-US" altLang="en-US">
                <a:latin typeface="Courier New" panose="02070309020205020404" pitchFamily="49" charset="0"/>
              </a:rPr>
              <a:t>                        data[i,j] = 0;</a:t>
            </a:r>
            <a:br>
              <a:rPr lang="en-US" altLang="en-US">
                <a:latin typeface="Courier New" panose="02070309020205020404" pitchFamily="49" charset="0"/>
              </a:rPr>
            </a:br>
            <a:endParaRPr lang="en-US" altLang="en-US">
              <a:latin typeface="Courier New" panose="02070309020205020404" pitchFamily="49" charset="0"/>
            </a:endParaRPr>
          </a:p>
          <a:p>
            <a:pPr lvl="1">
              <a:lnSpc>
                <a:spcPct val="90000"/>
              </a:lnSpc>
              <a:buFont typeface="Monotype Sorts" pitchFamily="-84" charset="2"/>
              <a:buNone/>
              <a:tabLst>
                <a:tab pos="3317875" algn="l"/>
                <a:tab pos="3649663" algn="l"/>
              </a:tabLst>
            </a:pPr>
            <a:r>
              <a:rPr lang="en-US" altLang="en-US"/>
              <a:t>     128 x 128 = 16,384 page faults </a:t>
            </a:r>
            <a:br>
              <a:rPr lang="en-US" altLang="en-US"/>
            </a:br>
            <a:endParaRPr lang="en-US" altLang="en-US"/>
          </a:p>
          <a:p>
            <a:pPr lvl="1">
              <a:lnSpc>
                <a:spcPct val="90000"/>
              </a:lnSpc>
              <a:tabLst>
                <a:tab pos="3317875" algn="l"/>
                <a:tab pos="3649663" algn="l"/>
              </a:tabLst>
            </a:pPr>
            <a:r>
              <a:rPr lang="en-US" altLang="en-US"/>
              <a:t>Program 2 	</a:t>
            </a:r>
          </a:p>
          <a:p>
            <a:pPr lvl="1">
              <a:lnSpc>
                <a:spcPct val="90000"/>
              </a:lnSpc>
              <a:buFont typeface="Monotype Sorts" pitchFamily="-84" charset="2"/>
              <a:buNone/>
              <a:tabLst>
                <a:tab pos="3317875" algn="l"/>
                <a:tab pos="3649663" algn="l"/>
              </a:tabLst>
            </a:pPr>
            <a:r>
              <a:rPr lang="en-US" altLang="en-US">
                <a:latin typeface="Courier New" panose="02070309020205020404" pitchFamily="49" charset="0"/>
              </a:rPr>
              <a:t>             for (i = 0; i &lt; 128; i++)</a:t>
            </a:r>
            <a:br>
              <a:rPr lang="en-US" altLang="en-US">
                <a:latin typeface="Courier New" panose="02070309020205020404" pitchFamily="49" charset="0"/>
              </a:rPr>
            </a:br>
            <a:r>
              <a:rPr lang="en-US" altLang="en-US">
                <a:latin typeface="Courier New" panose="02070309020205020404" pitchFamily="49" charset="0"/>
              </a:rPr>
              <a:t>               for (j = 0; j &lt; 128; j++)</a:t>
            </a:r>
            <a:br>
              <a:rPr lang="en-US" altLang="en-US">
                <a:latin typeface="Courier New" panose="02070309020205020404" pitchFamily="49" charset="0"/>
              </a:rPr>
            </a:br>
            <a:r>
              <a:rPr lang="en-US" altLang="en-US">
                <a:latin typeface="Courier New" panose="02070309020205020404" pitchFamily="49" charset="0"/>
              </a:rPr>
              <a:t>                     data[i,j] = 0;</a:t>
            </a:r>
          </a:p>
          <a:p>
            <a:pPr lvl="1">
              <a:lnSpc>
                <a:spcPct val="90000"/>
              </a:lnSpc>
              <a:buFont typeface="Monotype Sorts" pitchFamily="-84" charset="2"/>
              <a:buNone/>
              <a:tabLst>
                <a:tab pos="3317875" algn="l"/>
                <a:tab pos="3649663" algn="l"/>
              </a:tabLst>
            </a:pPr>
            <a:r>
              <a:rPr lang="en-US" altLang="en-US"/>
              <a:t/>
            </a:r>
            <a:br>
              <a:rPr lang="en-US" altLang="en-US"/>
            </a:br>
            <a:r>
              <a:rPr lang="en-US" altLang="en-US"/>
              <a:t>128 page faults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44F98523-3E2E-4E25-A9ED-1A78B98D42D3}"/>
              </a:ext>
            </a:extLst>
          </p:cNvPr>
          <p:cNvSpPr>
            <a:spLocks noGrp="1" noChangeArrowheads="1"/>
          </p:cNvSpPr>
          <p:nvPr>
            <p:ph type="title"/>
          </p:nvPr>
        </p:nvSpPr>
        <p:spPr>
          <a:xfrm>
            <a:off x="727203" y="244123"/>
            <a:ext cx="7800975" cy="576262"/>
          </a:xfrm>
        </p:spPr>
        <p:txBody>
          <a:bodyPr/>
          <a:lstStyle/>
          <a:p>
            <a:pPr eaLnBrk="1" hangingPunct="1"/>
            <a:r>
              <a:rPr lang="en-US" altLang="en-US" dirty="0"/>
              <a:t>I/O interlock</a:t>
            </a:r>
          </a:p>
        </p:txBody>
      </p:sp>
      <p:sp>
        <p:nvSpPr>
          <p:cNvPr id="78851" name="Rectangle 3">
            <a:extLst>
              <a:ext uri="{FF2B5EF4-FFF2-40B4-BE49-F238E27FC236}">
                <a16:creationId xmlns:a16="http://schemas.microsoft.com/office/drawing/2014/main" id="{0E0BF8FC-FB9A-4B67-A07C-AD1B490A7BE0}"/>
              </a:ext>
            </a:extLst>
          </p:cNvPr>
          <p:cNvSpPr>
            <a:spLocks noGrp="1" noChangeArrowheads="1"/>
          </p:cNvSpPr>
          <p:nvPr>
            <p:ph type="body" idx="1"/>
          </p:nvPr>
        </p:nvSpPr>
        <p:spPr>
          <a:xfrm>
            <a:off x="877854" y="1193800"/>
            <a:ext cx="3929063" cy="4459288"/>
          </a:xfrm>
        </p:spPr>
        <p:txBody>
          <a:bodyPr/>
          <a:lstStyle/>
          <a:p>
            <a:r>
              <a:rPr lang="en-US" altLang="en-US" b="1" dirty="0">
                <a:solidFill>
                  <a:srgbClr val="006699"/>
                </a:solidFill>
                <a:latin typeface="+mj-lt"/>
              </a:rPr>
              <a:t>I/O Interlock </a:t>
            </a:r>
            <a:r>
              <a:rPr lang="en-US" altLang="en-US" dirty="0"/>
              <a:t>– Pages must sometimes be locked into memory</a:t>
            </a:r>
          </a:p>
          <a:p>
            <a:r>
              <a:rPr lang="en-US" altLang="en-US" dirty="0"/>
              <a:t>Consider I/O - Pages that are used for copying a file from a device must be locked from being selected for eviction by a page replacement algorithm</a:t>
            </a:r>
          </a:p>
          <a:p>
            <a:r>
              <a:rPr lang="en-US" altLang="en-US" b="1" dirty="0">
                <a:solidFill>
                  <a:srgbClr val="006699"/>
                </a:solidFill>
                <a:latin typeface="+mj-lt"/>
              </a:rPr>
              <a:t>Pinning</a:t>
            </a:r>
            <a:r>
              <a:rPr lang="en-US" altLang="en-US" dirty="0"/>
              <a:t> of pages to lock into memory</a:t>
            </a:r>
          </a:p>
        </p:txBody>
      </p:sp>
      <p:pic>
        <p:nvPicPr>
          <p:cNvPr id="78852" name="Picture 5">
            <a:extLst>
              <a:ext uri="{FF2B5EF4-FFF2-40B4-BE49-F238E27FC236}">
                <a16:creationId xmlns:a16="http://schemas.microsoft.com/office/drawing/2014/main" id="{FBB37575-E6A2-42DB-B423-BAB349CD37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7825" y="1430338"/>
            <a:ext cx="2733675" cy="316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041B9075-5D3D-4C1F-BC2C-515609508ED9}"/>
              </a:ext>
            </a:extLst>
          </p:cNvPr>
          <p:cNvSpPr>
            <a:spLocks noGrp="1" noChangeArrowheads="1"/>
          </p:cNvSpPr>
          <p:nvPr>
            <p:ph type="title"/>
          </p:nvPr>
        </p:nvSpPr>
        <p:spPr>
          <a:xfrm>
            <a:off x="727009" y="241529"/>
            <a:ext cx="7810500" cy="576262"/>
          </a:xfrm>
        </p:spPr>
        <p:txBody>
          <a:bodyPr/>
          <a:lstStyle/>
          <a:p>
            <a:pPr eaLnBrk="1" hangingPunct="1"/>
            <a:r>
              <a:rPr lang="en-US" altLang="en-US" dirty="0"/>
              <a:t>Operating System Examples</a:t>
            </a:r>
          </a:p>
        </p:txBody>
      </p:sp>
      <p:sp>
        <p:nvSpPr>
          <p:cNvPr id="79875" name="Rectangle 3">
            <a:extLst>
              <a:ext uri="{FF2B5EF4-FFF2-40B4-BE49-F238E27FC236}">
                <a16:creationId xmlns:a16="http://schemas.microsoft.com/office/drawing/2014/main" id="{6623A637-B9A8-4EB5-9D3A-3D41FDDB2237}"/>
              </a:ext>
            </a:extLst>
          </p:cNvPr>
          <p:cNvSpPr>
            <a:spLocks noGrp="1" noChangeArrowheads="1"/>
          </p:cNvSpPr>
          <p:nvPr>
            <p:ph type="body" idx="1"/>
          </p:nvPr>
        </p:nvSpPr>
        <p:spPr>
          <a:xfrm>
            <a:off x="901736" y="1435100"/>
            <a:ext cx="7351712" cy="4483100"/>
          </a:xfrm>
        </p:spPr>
        <p:txBody>
          <a:bodyPr/>
          <a:lstStyle/>
          <a:p>
            <a:r>
              <a:rPr lang="en-US" altLang="en-US" dirty="0"/>
              <a:t>Windows</a:t>
            </a:r>
          </a:p>
          <a:p>
            <a:endParaRPr lang="en-US" altLang="en-US" dirty="0"/>
          </a:p>
          <a:p>
            <a:r>
              <a:rPr lang="en-US" altLang="en-US" dirty="0"/>
              <a:t>Solaris </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D8E3548C-E30B-4E4A-B512-89B05FD39130}"/>
              </a:ext>
            </a:extLst>
          </p:cNvPr>
          <p:cNvSpPr>
            <a:spLocks noGrp="1" noChangeArrowheads="1"/>
          </p:cNvSpPr>
          <p:nvPr>
            <p:ph type="title"/>
          </p:nvPr>
        </p:nvSpPr>
        <p:spPr>
          <a:xfrm>
            <a:off x="345230" y="234790"/>
            <a:ext cx="8229600" cy="576262"/>
          </a:xfrm>
        </p:spPr>
        <p:txBody>
          <a:bodyPr/>
          <a:lstStyle/>
          <a:p>
            <a:pPr eaLnBrk="1" hangingPunct="1"/>
            <a:r>
              <a:rPr lang="en-US" altLang="en-US" dirty="0"/>
              <a:t>Windows</a:t>
            </a:r>
          </a:p>
        </p:txBody>
      </p:sp>
      <p:sp>
        <p:nvSpPr>
          <p:cNvPr id="80899" name="Rectangle 3">
            <a:extLst>
              <a:ext uri="{FF2B5EF4-FFF2-40B4-BE49-F238E27FC236}">
                <a16:creationId xmlns:a16="http://schemas.microsoft.com/office/drawing/2014/main" id="{A7A5EE0C-B6B1-4A7D-8E79-BF30FDC858DE}"/>
              </a:ext>
            </a:extLst>
          </p:cNvPr>
          <p:cNvSpPr>
            <a:spLocks noGrp="1" noChangeArrowheads="1"/>
          </p:cNvSpPr>
          <p:nvPr>
            <p:ph type="body" idx="1"/>
          </p:nvPr>
        </p:nvSpPr>
        <p:spPr>
          <a:xfrm>
            <a:off x="858608" y="1194872"/>
            <a:ext cx="7296150" cy="5299075"/>
          </a:xfrm>
        </p:spPr>
        <p:txBody>
          <a:bodyPr/>
          <a:lstStyle/>
          <a:p>
            <a:r>
              <a:rPr lang="en-US" altLang="en-US" dirty="0"/>
              <a:t>Uses demand paging with </a:t>
            </a:r>
            <a:r>
              <a:rPr lang="en-US" altLang="en-US" b="1" dirty="0">
                <a:solidFill>
                  <a:srgbClr val="006699"/>
                </a:solidFill>
                <a:latin typeface="+mj-lt"/>
              </a:rPr>
              <a:t>clustering</a:t>
            </a:r>
            <a:r>
              <a:rPr lang="en-US" altLang="en-US" dirty="0"/>
              <a:t>. Clustering brings in pages surrounding the faulting page</a:t>
            </a:r>
            <a:endParaRPr lang="en-US" altLang="en-US" sz="800" dirty="0"/>
          </a:p>
          <a:p>
            <a:r>
              <a:rPr lang="en-US" altLang="en-US" dirty="0"/>
              <a:t>Processes are assigned </a:t>
            </a:r>
            <a:r>
              <a:rPr lang="en-US" altLang="en-US" b="1" dirty="0">
                <a:solidFill>
                  <a:srgbClr val="006699"/>
                </a:solidFill>
                <a:latin typeface="+mj-lt"/>
              </a:rPr>
              <a:t>working set minimum</a:t>
            </a:r>
            <a:r>
              <a:rPr lang="en-US" altLang="en-US" dirty="0">
                <a:solidFill>
                  <a:srgbClr val="3366FF"/>
                </a:solidFill>
              </a:rPr>
              <a:t> </a:t>
            </a:r>
            <a:r>
              <a:rPr lang="en-US" altLang="en-US" dirty="0"/>
              <a:t>and </a:t>
            </a:r>
            <a:r>
              <a:rPr lang="en-US" altLang="en-US" b="1" dirty="0">
                <a:solidFill>
                  <a:srgbClr val="006699"/>
                </a:solidFill>
                <a:latin typeface="+mj-lt"/>
              </a:rPr>
              <a:t>working set maximum</a:t>
            </a:r>
          </a:p>
          <a:p>
            <a:r>
              <a:rPr lang="en-US" altLang="en-US" dirty="0"/>
              <a:t>Working set minimum is the minimum number of pages the process is guaranteed to have in memory</a:t>
            </a:r>
            <a:endParaRPr lang="en-US" altLang="en-US" sz="800" dirty="0"/>
          </a:p>
          <a:p>
            <a:r>
              <a:rPr lang="en-US" altLang="en-US" dirty="0"/>
              <a:t>A process may be assigned as many pages up to its working set maximum</a:t>
            </a:r>
            <a:endParaRPr lang="en-US" altLang="en-US" sz="800" dirty="0"/>
          </a:p>
          <a:p>
            <a:r>
              <a:rPr lang="en-US" altLang="en-US" dirty="0"/>
              <a:t>When the amount of free memory in the system falls below a threshold</a:t>
            </a:r>
            <a:r>
              <a:rPr lang="en-US" altLang="en-US" b="1" dirty="0">
                <a:solidFill>
                  <a:srgbClr val="006699"/>
                </a:solidFill>
                <a:latin typeface="+mj-lt"/>
              </a:rPr>
              <a:t>, automatic working set trimming </a:t>
            </a:r>
            <a:r>
              <a:rPr lang="en-US" altLang="en-US" dirty="0"/>
              <a:t>is performed to restore the amount of free memory</a:t>
            </a:r>
            <a:endParaRPr lang="en-US" altLang="en-US" sz="800" dirty="0"/>
          </a:p>
          <a:p>
            <a:r>
              <a:rPr lang="en-US" altLang="en-US" dirty="0"/>
              <a:t>Working set trimming removes pages from processes that have pages in excess of their working set minimum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88334937-C42E-4E7B-B0E3-358B7E80837F}"/>
              </a:ext>
            </a:extLst>
          </p:cNvPr>
          <p:cNvSpPr>
            <a:spLocks noGrp="1" noChangeArrowheads="1"/>
          </p:cNvSpPr>
          <p:nvPr>
            <p:ph type="title"/>
          </p:nvPr>
        </p:nvSpPr>
        <p:spPr>
          <a:xfrm>
            <a:off x="965713" y="216162"/>
            <a:ext cx="8080375" cy="608013"/>
          </a:xfrm>
        </p:spPr>
        <p:txBody>
          <a:bodyPr/>
          <a:lstStyle/>
          <a:p>
            <a:pPr eaLnBrk="1" hangingPunct="1"/>
            <a:r>
              <a:rPr lang="en-US" altLang="en-US" sz="2400" dirty="0"/>
              <a:t>Virtual Memory That is Larger Than Physical Memory</a:t>
            </a:r>
          </a:p>
        </p:txBody>
      </p:sp>
      <p:pic>
        <p:nvPicPr>
          <p:cNvPr id="10243" name="Picture 4" descr="B:\os-book\os10-dir\Slides-WORK-area\Figures-dir\ch10\JPG-dir\10_01.jpg">
            <a:extLst>
              <a:ext uri="{FF2B5EF4-FFF2-40B4-BE49-F238E27FC236}">
                <a16:creationId xmlns:a16="http://schemas.microsoft.com/office/drawing/2014/main" id="{75959D58-FD0D-4362-987B-001456C2BA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0700" y="1457325"/>
            <a:ext cx="5459413" cy="432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101AC173-6623-4D14-9B01-97F8273AE6B3}"/>
              </a:ext>
            </a:extLst>
          </p:cNvPr>
          <p:cNvSpPr>
            <a:spLocks noGrp="1" noChangeArrowheads="1"/>
          </p:cNvSpPr>
          <p:nvPr>
            <p:ph type="title"/>
          </p:nvPr>
        </p:nvSpPr>
        <p:spPr>
          <a:xfrm>
            <a:off x="457200" y="243344"/>
            <a:ext cx="8229600" cy="576262"/>
          </a:xfrm>
        </p:spPr>
        <p:txBody>
          <a:bodyPr/>
          <a:lstStyle/>
          <a:p>
            <a:pPr eaLnBrk="1" hangingPunct="1"/>
            <a:r>
              <a:rPr lang="en-US" altLang="en-US" dirty="0"/>
              <a:t>Solaris </a:t>
            </a:r>
          </a:p>
        </p:txBody>
      </p:sp>
      <p:sp>
        <p:nvSpPr>
          <p:cNvPr id="81923" name="Rectangle 3">
            <a:extLst>
              <a:ext uri="{FF2B5EF4-FFF2-40B4-BE49-F238E27FC236}">
                <a16:creationId xmlns:a16="http://schemas.microsoft.com/office/drawing/2014/main" id="{476DC346-6E9C-4988-BE9D-C95801A48CAE}"/>
              </a:ext>
            </a:extLst>
          </p:cNvPr>
          <p:cNvSpPr>
            <a:spLocks noGrp="1" noChangeArrowheads="1"/>
          </p:cNvSpPr>
          <p:nvPr>
            <p:ph type="body" idx="1"/>
          </p:nvPr>
        </p:nvSpPr>
        <p:spPr>
          <a:xfrm>
            <a:off x="869949" y="1226231"/>
            <a:ext cx="7704883" cy="5386387"/>
          </a:xfrm>
        </p:spPr>
        <p:txBody>
          <a:bodyPr/>
          <a:lstStyle/>
          <a:p>
            <a:r>
              <a:rPr lang="en-US" altLang="en-US" dirty="0"/>
              <a:t>Maintains a list of free pages to assign faulting processes</a:t>
            </a:r>
            <a:endParaRPr lang="en-US" altLang="en-US" sz="800" dirty="0"/>
          </a:p>
          <a:p>
            <a:r>
              <a:rPr lang="en-US" altLang="en-US" b="1" dirty="0" err="1">
                <a:latin typeface="Courier New" panose="02070309020205020404" pitchFamily="49" charset="0"/>
                <a:cs typeface="Courier New" panose="02070309020205020404" pitchFamily="49" charset="0"/>
              </a:rPr>
              <a:t>Lotsfree</a:t>
            </a:r>
            <a:r>
              <a:rPr lang="en-US" altLang="en-US" dirty="0"/>
              <a:t> – threshold parameter (amount of free memory) to begin paging</a:t>
            </a:r>
            <a:endParaRPr lang="en-US" altLang="en-US" sz="800" dirty="0"/>
          </a:p>
          <a:p>
            <a:r>
              <a:rPr lang="en-US" altLang="en-US" b="1" dirty="0" err="1">
                <a:latin typeface="Courier New" panose="02070309020205020404" pitchFamily="49" charset="0"/>
                <a:cs typeface="Courier New" panose="02070309020205020404" pitchFamily="49" charset="0"/>
              </a:rPr>
              <a:t>Desfree</a:t>
            </a:r>
            <a:r>
              <a:rPr lang="en-US" altLang="en-US" dirty="0"/>
              <a:t> – threshold parameter to increasing paging</a:t>
            </a:r>
            <a:endParaRPr lang="en-US" altLang="en-US" sz="800" dirty="0"/>
          </a:p>
          <a:p>
            <a:r>
              <a:rPr lang="en-US" altLang="en-US" b="1" dirty="0" err="1">
                <a:latin typeface="Courier New" panose="02070309020205020404" pitchFamily="49" charset="0"/>
                <a:cs typeface="Courier New" panose="02070309020205020404" pitchFamily="49" charset="0"/>
              </a:rPr>
              <a:t>Minfree</a:t>
            </a:r>
            <a:r>
              <a:rPr lang="en-US" altLang="en-US" dirty="0"/>
              <a:t> – threshold parameter to being swapping</a:t>
            </a:r>
            <a:endParaRPr lang="en-US" altLang="en-US" sz="800" dirty="0"/>
          </a:p>
          <a:p>
            <a:r>
              <a:rPr lang="en-US" altLang="en-US" dirty="0"/>
              <a:t>Paging is performed by </a:t>
            </a:r>
            <a:r>
              <a:rPr lang="en-US" altLang="en-US" b="1" dirty="0" err="1">
                <a:latin typeface="Courier New" panose="02070309020205020404" pitchFamily="49" charset="0"/>
                <a:cs typeface="Courier New" panose="02070309020205020404" pitchFamily="49" charset="0"/>
              </a:rPr>
              <a:t>pageout</a:t>
            </a:r>
            <a:r>
              <a:rPr lang="en-US" altLang="en-US" dirty="0"/>
              <a:t> process</a:t>
            </a:r>
            <a:endParaRPr lang="en-US" altLang="en-US" sz="800" dirty="0"/>
          </a:p>
          <a:p>
            <a:r>
              <a:rPr lang="en-US" altLang="en-US" b="1" dirty="0" err="1">
                <a:latin typeface="Courier New" panose="02070309020205020404" pitchFamily="49" charset="0"/>
                <a:cs typeface="Courier New" panose="02070309020205020404" pitchFamily="49" charset="0"/>
              </a:rPr>
              <a:t>Pageout</a:t>
            </a:r>
            <a:r>
              <a:rPr lang="en-US" altLang="en-US" dirty="0"/>
              <a:t> scans pages using modified clock algorithm</a:t>
            </a:r>
            <a:endParaRPr lang="en-US" altLang="en-US" sz="800" dirty="0"/>
          </a:p>
          <a:p>
            <a:r>
              <a:rPr lang="en-US" altLang="en-US" b="1" dirty="0" err="1">
                <a:latin typeface="Courier New" panose="02070309020205020404" pitchFamily="49" charset="0"/>
                <a:cs typeface="Courier New" panose="02070309020205020404" pitchFamily="49" charset="0"/>
              </a:rPr>
              <a:t>Scanrate</a:t>
            </a:r>
            <a:r>
              <a:rPr lang="en-US" altLang="en-US" dirty="0"/>
              <a:t> is the rate at which pages are scanned. This ranges from </a:t>
            </a:r>
            <a:r>
              <a:rPr lang="en-US" altLang="en-US" b="1" dirty="0" err="1">
                <a:latin typeface="Courier New" panose="02070309020205020404" pitchFamily="49" charset="0"/>
                <a:cs typeface="Courier New" panose="02070309020205020404" pitchFamily="49" charset="0"/>
              </a:rPr>
              <a:t>slowscan</a:t>
            </a:r>
            <a:r>
              <a:rPr lang="en-US" altLang="en-US" dirty="0"/>
              <a:t> to </a:t>
            </a:r>
            <a:r>
              <a:rPr lang="en-US" altLang="en-US" b="1" dirty="0" err="1">
                <a:latin typeface="Courier New" panose="02070309020205020404" pitchFamily="49" charset="0"/>
                <a:cs typeface="Courier New" panose="02070309020205020404" pitchFamily="49" charset="0"/>
              </a:rPr>
              <a:t>fastscan</a:t>
            </a:r>
            <a:endParaRPr lang="en-US" altLang="en-US" b="1" dirty="0">
              <a:latin typeface="Courier New" panose="02070309020205020404" pitchFamily="49" charset="0"/>
              <a:cs typeface="Courier New" panose="02070309020205020404" pitchFamily="49" charset="0"/>
            </a:endParaRPr>
          </a:p>
          <a:p>
            <a:r>
              <a:rPr lang="en-US" altLang="en-US" b="1" dirty="0" err="1">
                <a:latin typeface="Courier New" panose="02070309020205020404" pitchFamily="49" charset="0"/>
                <a:cs typeface="Courier New" panose="02070309020205020404" pitchFamily="49" charset="0"/>
              </a:rPr>
              <a:t>Pageout</a:t>
            </a:r>
            <a:r>
              <a:rPr lang="en-US" altLang="en-US" dirty="0"/>
              <a:t> is called more frequently depending upon the amount of free memory available</a:t>
            </a:r>
          </a:p>
          <a:p>
            <a:r>
              <a:rPr lang="en-US" altLang="en-US" b="1" i="1" dirty="0">
                <a:solidFill>
                  <a:srgbClr val="006699"/>
                </a:solidFill>
                <a:latin typeface="+mj-lt"/>
              </a:rPr>
              <a:t>Priority paging </a:t>
            </a:r>
            <a:r>
              <a:rPr lang="en-US" altLang="en-US" dirty="0"/>
              <a:t>gives priority to process code pages</a:t>
            </a:r>
          </a:p>
          <a:p>
            <a:endParaRPr lang="en-US" alt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96B79336-F77F-4785-AFE7-92739DFC253E}"/>
              </a:ext>
            </a:extLst>
          </p:cNvPr>
          <p:cNvSpPr>
            <a:spLocks noGrp="1" noChangeArrowheads="1"/>
          </p:cNvSpPr>
          <p:nvPr>
            <p:ph type="title"/>
          </p:nvPr>
        </p:nvSpPr>
        <p:spPr>
          <a:xfrm>
            <a:off x="457200" y="235568"/>
            <a:ext cx="8229600" cy="576262"/>
          </a:xfrm>
        </p:spPr>
        <p:txBody>
          <a:bodyPr/>
          <a:lstStyle/>
          <a:p>
            <a:pPr eaLnBrk="1" hangingPunct="1"/>
            <a:r>
              <a:rPr lang="en-US" altLang="en-US" dirty="0"/>
              <a:t>Solaris 2 Page Scanner</a:t>
            </a:r>
          </a:p>
        </p:txBody>
      </p:sp>
      <p:pic>
        <p:nvPicPr>
          <p:cNvPr id="82947" name="Picture 1" descr="9_29.pdf">
            <a:extLst>
              <a:ext uri="{FF2B5EF4-FFF2-40B4-BE49-F238E27FC236}">
                <a16:creationId xmlns:a16="http://schemas.microsoft.com/office/drawing/2014/main" id="{49CF2EFB-88B2-4276-AD30-C0B818F476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54200" y="1189038"/>
            <a:ext cx="5454650" cy="413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2087A24C-814D-4E6C-B047-D9A2C00F07E7}"/>
              </a:ext>
            </a:extLst>
          </p:cNvPr>
          <p:cNvSpPr>
            <a:spLocks noGrp="1" noChangeArrowheads="1"/>
          </p:cNvSpPr>
          <p:nvPr>
            <p:ph type="ctrTitle"/>
          </p:nvPr>
        </p:nvSpPr>
        <p:spPr/>
        <p:txBody>
          <a:bodyPr/>
          <a:lstStyle/>
          <a:p>
            <a:pPr eaLnBrk="1" hangingPunct="1"/>
            <a:r>
              <a:rPr lang="en-US" altLang="en-US"/>
              <a:t>End of Chapter 10</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EC179AE9-9C13-4F7A-BC57-436E09EE120F}"/>
              </a:ext>
            </a:extLst>
          </p:cNvPr>
          <p:cNvSpPr>
            <a:spLocks noGrp="1" noChangeArrowheads="1"/>
          </p:cNvSpPr>
          <p:nvPr>
            <p:ph type="title"/>
          </p:nvPr>
        </p:nvSpPr>
        <p:spPr>
          <a:xfrm>
            <a:off x="817563" y="248268"/>
            <a:ext cx="7869237" cy="576262"/>
          </a:xfrm>
        </p:spPr>
        <p:txBody>
          <a:bodyPr/>
          <a:lstStyle/>
          <a:p>
            <a:pPr eaLnBrk="1" hangingPunct="1"/>
            <a:r>
              <a:rPr lang="en-US" altLang="en-US" dirty="0"/>
              <a:t>Performance of Demand Paging</a:t>
            </a:r>
          </a:p>
        </p:txBody>
      </p:sp>
      <p:sp>
        <p:nvSpPr>
          <p:cNvPr id="84995" name="Rectangle 3">
            <a:extLst>
              <a:ext uri="{FF2B5EF4-FFF2-40B4-BE49-F238E27FC236}">
                <a16:creationId xmlns:a16="http://schemas.microsoft.com/office/drawing/2014/main" id="{F42AF366-69F3-4C35-B25C-F05C383DA7C0}"/>
              </a:ext>
            </a:extLst>
          </p:cNvPr>
          <p:cNvSpPr>
            <a:spLocks noGrp="1" noChangeArrowheads="1"/>
          </p:cNvSpPr>
          <p:nvPr>
            <p:ph type="body" idx="1"/>
          </p:nvPr>
        </p:nvSpPr>
        <p:spPr>
          <a:xfrm>
            <a:off x="882650" y="1081088"/>
            <a:ext cx="7791450" cy="4849812"/>
          </a:xfrm>
        </p:spPr>
        <p:txBody>
          <a:bodyPr/>
          <a:lstStyle/>
          <a:p>
            <a:pPr>
              <a:tabLst>
                <a:tab pos="2163763" algn="l"/>
                <a:tab pos="2855913" algn="l"/>
              </a:tabLst>
            </a:pPr>
            <a:r>
              <a:rPr lang="en-US" altLang="en-US"/>
              <a:t>Stages in Demand Paging (worse case)</a:t>
            </a:r>
          </a:p>
          <a:p>
            <a:pPr>
              <a:buFont typeface="Arial" panose="020B0604020202020204" pitchFamily="34" charset="0"/>
              <a:buAutoNum type="arabicPeriod"/>
              <a:tabLst>
                <a:tab pos="2163763" algn="l"/>
                <a:tab pos="2855913" algn="l"/>
              </a:tabLst>
            </a:pPr>
            <a:r>
              <a:rPr lang="en-US" altLang="en-US" sz="1400"/>
              <a:t>Trap to the operating system</a:t>
            </a:r>
          </a:p>
          <a:p>
            <a:pPr>
              <a:buFont typeface="Arial" panose="020B0604020202020204" pitchFamily="34" charset="0"/>
              <a:buAutoNum type="arabicPeriod"/>
              <a:tabLst>
                <a:tab pos="2163763" algn="l"/>
                <a:tab pos="2855913" algn="l"/>
              </a:tabLst>
            </a:pPr>
            <a:r>
              <a:rPr lang="en-US" altLang="en-US" sz="1400"/>
              <a:t>Save the user registers and process state</a:t>
            </a:r>
          </a:p>
          <a:p>
            <a:pPr>
              <a:buFont typeface="Arial" panose="020B0604020202020204" pitchFamily="34" charset="0"/>
              <a:buAutoNum type="arabicPeriod"/>
              <a:tabLst>
                <a:tab pos="2163763" algn="l"/>
                <a:tab pos="2855913" algn="l"/>
              </a:tabLst>
            </a:pPr>
            <a:r>
              <a:rPr lang="en-US" altLang="en-US" sz="1400"/>
              <a:t>Determine that the interrupt was a page fault</a:t>
            </a:r>
          </a:p>
          <a:p>
            <a:pPr>
              <a:buFont typeface="Arial" panose="020B0604020202020204" pitchFamily="34" charset="0"/>
              <a:buAutoNum type="arabicPeriod"/>
              <a:tabLst>
                <a:tab pos="2163763" algn="l"/>
                <a:tab pos="2855913" algn="l"/>
              </a:tabLst>
            </a:pPr>
            <a:r>
              <a:rPr lang="en-US" altLang="en-US" sz="1400"/>
              <a:t>Check that the page reference was legal and determine the location of the page on the disk</a:t>
            </a:r>
          </a:p>
          <a:p>
            <a:pPr>
              <a:buFont typeface="Arial" panose="020B0604020202020204" pitchFamily="34" charset="0"/>
              <a:buAutoNum type="arabicPeriod"/>
              <a:tabLst>
                <a:tab pos="2163763" algn="l"/>
                <a:tab pos="2855913" algn="l"/>
              </a:tabLst>
            </a:pPr>
            <a:r>
              <a:rPr lang="en-US" altLang="en-US" sz="1400"/>
              <a:t>Issue a read from the disk to a free frame:</a:t>
            </a:r>
          </a:p>
          <a:p>
            <a:pPr marL="798513" lvl="1" indent="-341313">
              <a:buFont typeface="Arial" panose="020B0604020202020204" pitchFamily="34" charset="0"/>
              <a:buAutoNum type="arabicPeriod"/>
              <a:tabLst>
                <a:tab pos="2163763" algn="l"/>
                <a:tab pos="2855913" algn="l"/>
              </a:tabLst>
            </a:pPr>
            <a:r>
              <a:rPr lang="en-US" altLang="en-US" sz="1400"/>
              <a:t>Wait in a queue for this device until the read request is serviced</a:t>
            </a:r>
          </a:p>
          <a:p>
            <a:pPr marL="798513" lvl="1" indent="-341313">
              <a:buFont typeface="Arial" panose="020B0604020202020204" pitchFamily="34" charset="0"/>
              <a:buAutoNum type="arabicPeriod"/>
              <a:tabLst>
                <a:tab pos="2163763" algn="l"/>
                <a:tab pos="2855913" algn="l"/>
              </a:tabLst>
            </a:pPr>
            <a:r>
              <a:rPr lang="en-US" altLang="en-US" sz="1400"/>
              <a:t>Wait for the device seek and/or latency time</a:t>
            </a:r>
          </a:p>
          <a:p>
            <a:pPr marL="798513" lvl="1" indent="-341313">
              <a:buFont typeface="Arial" panose="020B0604020202020204" pitchFamily="34" charset="0"/>
              <a:buAutoNum type="arabicPeriod"/>
              <a:tabLst>
                <a:tab pos="2163763" algn="l"/>
                <a:tab pos="2855913" algn="l"/>
              </a:tabLst>
            </a:pPr>
            <a:r>
              <a:rPr lang="en-US" altLang="en-US" sz="1400"/>
              <a:t>Begin the transfer of the page to a free frame</a:t>
            </a:r>
          </a:p>
          <a:p>
            <a:pPr>
              <a:buFont typeface="Arial" panose="020B0604020202020204" pitchFamily="34" charset="0"/>
              <a:buAutoNum type="arabicPeriod"/>
              <a:tabLst>
                <a:tab pos="2163763" algn="l"/>
                <a:tab pos="2855913" algn="l"/>
              </a:tabLst>
            </a:pPr>
            <a:r>
              <a:rPr lang="en-US" altLang="en-US" sz="1400"/>
              <a:t>While waiting, allocate the CPU to some other user</a:t>
            </a:r>
          </a:p>
          <a:p>
            <a:pPr>
              <a:buFont typeface="Arial" panose="020B0604020202020204" pitchFamily="34" charset="0"/>
              <a:buAutoNum type="arabicPeriod"/>
              <a:tabLst>
                <a:tab pos="2163763" algn="l"/>
                <a:tab pos="2855913" algn="l"/>
              </a:tabLst>
            </a:pPr>
            <a:r>
              <a:rPr lang="en-US" altLang="en-US" sz="1400"/>
              <a:t>Receive an interrupt from the disk I/O subsystem (I/O completed)</a:t>
            </a:r>
          </a:p>
          <a:p>
            <a:pPr>
              <a:buFont typeface="Arial" panose="020B0604020202020204" pitchFamily="34" charset="0"/>
              <a:buAutoNum type="arabicPeriod"/>
              <a:tabLst>
                <a:tab pos="2163763" algn="l"/>
                <a:tab pos="2855913" algn="l"/>
              </a:tabLst>
            </a:pPr>
            <a:r>
              <a:rPr lang="en-US" altLang="en-US" sz="1400"/>
              <a:t>Save the registers and process state for the other user</a:t>
            </a:r>
          </a:p>
          <a:p>
            <a:pPr>
              <a:buFont typeface="Arial" panose="020B0604020202020204" pitchFamily="34" charset="0"/>
              <a:buAutoNum type="arabicPeriod"/>
              <a:tabLst>
                <a:tab pos="2163763" algn="l"/>
                <a:tab pos="2855913" algn="l"/>
              </a:tabLst>
            </a:pPr>
            <a:r>
              <a:rPr lang="en-US" altLang="en-US" sz="1400"/>
              <a:t>Determine that the interrupt was from the disk</a:t>
            </a:r>
          </a:p>
          <a:p>
            <a:pPr>
              <a:buFont typeface="Arial" panose="020B0604020202020204" pitchFamily="34" charset="0"/>
              <a:buAutoNum type="arabicPeriod"/>
              <a:tabLst>
                <a:tab pos="2163763" algn="l"/>
                <a:tab pos="2855913" algn="l"/>
              </a:tabLst>
            </a:pPr>
            <a:r>
              <a:rPr lang="en-US" altLang="en-US" sz="1400"/>
              <a:t>Correct the page table and other tables to show page is now in memory</a:t>
            </a:r>
          </a:p>
          <a:p>
            <a:pPr>
              <a:buFont typeface="Arial" panose="020B0604020202020204" pitchFamily="34" charset="0"/>
              <a:buAutoNum type="arabicPeriod"/>
              <a:tabLst>
                <a:tab pos="2163763" algn="l"/>
                <a:tab pos="2855913" algn="l"/>
              </a:tabLst>
            </a:pPr>
            <a:r>
              <a:rPr lang="en-US" altLang="en-US" sz="1400"/>
              <a:t>Wait for the CPU to be allocated to this process again</a:t>
            </a:r>
          </a:p>
          <a:p>
            <a:pPr>
              <a:buFont typeface="Arial" panose="020B0604020202020204" pitchFamily="34" charset="0"/>
              <a:buAutoNum type="arabicPeriod"/>
              <a:tabLst>
                <a:tab pos="2163763" algn="l"/>
                <a:tab pos="2855913" algn="l"/>
              </a:tabLst>
            </a:pPr>
            <a:r>
              <a:rPr lang="en-US" altLang="en-US" sz="1400"/>
              <a:t>Restore the user registers, process state, and new page table, and then resume the interrupted instruction</a:t>
            </a:r>
          </a:p>
          <a:p>
            <a:pPr>
              <a:tabLst>
                <a:tab pos="2163763" algn="l"/>
                <a:tab pos="2855913" algn="l"/>
              </a:tabLst>
            </a:pPr>
            <a:endParaRPr lang="en-US" altLang="en-US">
              <a:sym typeface="Symbol" panose="05050102010706020507" pitchFamily="18" charset="2"/>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B7010A0A-69BE-40FB-B610-371954DA787F}"/>
              </a:ext>
            </a:extLst>
          </p:cNvPr>
          <p:cNvSpPr>
            <a:spLocks noGrp="1" noChangeArrowheads="1"/>
          </p:cNvSpPr>
          <p:nvPr>
            <p:ph type="title"/>
          </p:nvPr>
        </p:nvSpPr>
        <p:spPr>
          <a:xfrm>
            <a:off x="872476" y="244899"/>
            <a:ext cx="7693025" cy="576262"/>
          </a:xfrm>
        </p:spPr>
        <p:txBody>
          <a:bodyPr/>
          <a:lstStyle/>
          <a:p>
            <a:pPr eaLnBrk="1" hangingPunct="1"/>
            <a:r>
              <a:rPr lang="en-US" altLang="en-US" dirty="0"/>
              <a:t>Need For Page Replacement</a:t>
            </a:r>
          </a:p>
        </p:txBody>
      </p:sp>
      <p:pic>
        <p:nvPicPr>
          <p:cNvPr id="86019" name="Picture 4" descr="9">
            <a:extLst>
              <a:ext uri="{FF2B5EF4-FFF2-40B4-BE49-F238E27FC236}">
                <a16:creationId xmlns:a16="http://schemas.microsoft.com/office/drawing/2014/main" id="{50E85EF8-613B-4255-9442-9E2F2002B5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7200" y="1192213"/>
            <a:ext cx="6192838" cy="451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E5965791-E5BF-4778-8388-5E29F702D924}"/>
              </a:ext>
            </a:extLst>
          </p:cNvPr>
          <p:cNvSpPr>
            <a:spLocks noGrp="1" noChangeArrowheads="1"/>
          </p:cNvSpPr>
          <p:nvPr>
            <p:ph type="title"/>
          </p:nvPr>
        </p:nvSpPr>
        <p:spPr>
          <a:xfrm>
            <a:off x="708152" y="248268"/>
            <a:ext cx="7820025" cy="576262"/>
          </a:xfrm>
        </p:spPr>
        <p:txBody>
          <a:bodyPr/>
          <a:lstStyle/>
          <a:p>
            <a:pPr eaLnBrk="1" hangingPunct="1"/>
            <a:r>
              <a:rPr lang="en-US" altLang="en-US" dirty="0"/>
              <a:t>Priority Allocation</a:t>
            </a:r>
          </a:p>
        </p:txBody>
      </p:sp>
      <p:sp>
        <p:nvSpPr>
          <p:cNvPr id="87043" name="Rectangle 3">
            <a:extLst>
              <a:ext uri="{FF2B5EF4-FFF2-40B4-BE49-F238E27FC236}">
                <a16:creationId xmlns:a16="http://schemas.microsoft.com/office/drawing/2014/main" id="{D5D0864F-AA9C-4768-9C9F-9BA80EBE4496}"/>
              </a:ext>
            </a:extLst>
          </p:cNvPr>
          <p:cNvSpPr>
            <a:spLocks noGrp="1" noChangeArrowheads="1"/>
          </p:cNvSpPr>
          <p:nvPr>
            <p:ph type="body" idx="1"/>
          </p:nvPr>
        </p:nvSpPr>
        <p:spPr>
          <a:xfrm>
            <a:off x="895739" y="1190625"/>
            <a:ext cx="7632438" cy="4394200"/>
          </a:xfrm>
        </p:spPr>
        <p:txBody>
          <a:bodyPr/>
          <a:lstStyle/>
          <a:p>
            <a:r>
              <a:rPr lang="en-US" altLang="en-US" dirty="0"/>
              <a:t>Use a proportional allocation scheme using priorities rather than size</a:t>
            </a:r>
            <a:br>
              <a:rPr lang="en-US" altLang="en-US" dirty="0"/>
            </a:br>
            <a:endParaRPr lang="en-US" altLang="en-US" dirty="0"/>
          </a:p>
          <a:p>
            <a:r>
              <a:rPr lang="en-US" altLang="en-US" dirty="0"/>
              <a:t>If process </a:t>
            </a:r>
            <a:r>
              <a:rPr lang="en-US" altLang="en-US" b="1" i="1" dirty="0"/>
              <a:t>P</a:t>
            </a:r>
            <a:r>
              <a:rPr lang="en-US" altLang="en-US" b="1" i="1" baseline="-25000" dirty="0"/>
              <a:t>i</a:t>
            </a:r>
            <a:r>
              <a:rPr lang="en-US" altLang="en-US" dirty="0"/>
              <a:t> generates a page fault,</a:t>
            </a:r>
          </a:p>
          <a:p>
            <a:pPr lvl="1"/>
            <a:r>
              <a:rPr lang="en-US" altLang="en-US" dirty="0"/>
              <a:t>select for replacement one of its frames</a:t>
            </a:r>
          </a:p>
          <a:p>
            <a:pPr lvl="1"/>
            <a:r>
              <a:rPr lang="en-US" altLang="en-US" dirty="0"/>
              <a:t>select for replacement a frame from a process with lower priority number</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2E6D5CCF-6012-4665-B4AD-2A86FA584C7E}"/>
              </a:ext>
            </a:extLst>
          </p:cNvPr>
          <p:cNvSpPr>
            <a:spLocks noGrp="1" noChangeArrowheads="1"/>
          </p:cNvSpPr>
          <p:nvPr>
            <p:ph type="title"/>
          </p:nvPr>
        </p:nvSpPr>
        <p:spPr>
          <a:xfrm>
            <a:off x="786330" y="238161"/>
            <a:ext cx="7723187" cy="576262"/>
          </a:xfrm>
        </p:spPr>
        <p:txBody>
          <a:bodyPr/>
          <a:lstStyle/>
          <a:p>
            <a:pPr eaLnBrk="1" hangingPunct="1"/>
            <a:r>
              <a:rPr lang="en-US" altLang="en-US" dirty="0"/>
              <a:t>Memory Compression</a:t>
            </a:r>
          </a:p>
        </p:txBody>
      </p:sp>
      <p:sp>
        <p:nvSpPr>
          <p:cNvPr id="88067" name="Rectangle 3">
            <a:extLst>
              <a:ext uri="{FF2B5EF4-FFF2-40B4-BE49-F238E27FC236}">
                <a16:creationId xmlns:a16="http://schemas.microsoft.com/office/drawing/2014/main" id="{34495708-68AE-437E-9CE4-E4F80AD0D6A8}"/>
              </a:ext>
            </a:extLst>
          </p:cNvPr>
          <p:cNvSpPr>
            <a:spLocks noGrp="1" noChangeArrowheads="1"/>
          </p:cNvSpPr>
          <p:nvPr>
            <p:ph type="body" idx="1"/>
          </p:nvPr>
        </p:nvSpPr>
        <p:spPr>
          <a:xfrm>
            <a:off x="867746" y="1093788"/>
            <a:ext cx="7641771" cy="6929437"/>
          </a:xfrm>
        </p:spPr>
        <p:txBody>
          <a:bodyPr/>
          <a:lstStyle/>
          <a:p>
            <a:r>
              <a:rPr lang="en-US" altLang="en-US" sz="1600" b="1" dirty="0">
                <a:solidFill>
                  <a:srgbClr val="0070C0"/>
                </a:solidFill>
              </a:rPr>
              <a:t>Memory compression  </a:t>
            </a:r>
            <a:r>
              <a:rPr lang="en-US" altLang="en-US" sz="1600" dirty="0"/>
              <a:t>--  rather than paging out modified frames to swap space, we compress several frames into a single frame, enabling the system to reduce memory usage without resorting to swapping pages.</a:t>
            </a:r>
          </a:p>
          <a:p>
            <a:r>
              <a:rPr lang="en-US" altLang="en-US" sz="1600" dirty="0"/>
              <a:t>Consider the following free-frame-list consisting of 6 frames</a:t>
            </a:r>
          </a:p>
          <a:p>
            <a:endParaRPr lang="en-US" altLang="en-US" sz="1600" dirty="0"/>
          </a:p>
          <a:p>
            <a:endParaRPr lang="en-US" altLang="en-US" sz="1600" dirty="0"/>
          </a:p>
          <a:p>
            <a:endParaRPr lang="en-US" altLang="en-US" sz="1600" dirty="0"/>
          </a:p>
          <a:p>
            <a:endParaRPr lang="en-US" altLang="en-US" sz="1600" dirty="0"/>
          </a:p>
          <a:p>
            <a:endParaRPr lang="en-US" altLang="en-US" sz="1600" dirty="0"/>
          </a:p>
          <a:p>
            <a:r>
              <a:rPr lang="en-US" altLang="en-US" sz="1600" dirty="0"/>
              <a:t>Assume that this number of free frames falls below a certain threshold that triggers page replacement.  The replacement algorithm (say, an LRU approximation algorithm) selects four frames -- 15, 3, 35, and 26 to place on the free-frame list. It first places these frames on a modified-frame list.  Typically, the modified-frame list would next be written to swap space, making the frames available to the free-frame list.  An alternative strategy is to compress a number of frames{\</a:t>
            </a:r>
            <a:r>
              <a:rPr lang="en-US" altLang="en-US" sz="1600" dirty="0" err="1"/>
              <a:t>mdash</a:t>
            </a:r>
            <a:r>
              <a:rPr lang="en-US" altLang="en-US" sz="1600" dirty="0"/>
              <a:t>}say, three{\</a:t>
            </a:r>
            <a:r>
              <a:rPr lang="en-US" altLang="en-US" sz="1600" dirty="0" err="1"/>
              <a:t>mdash</a:t>
            </a:r>
            <a:r>
              <a:rPr lang="en-US" altLang="en-US" sz="1600" dirty="0"/>
              <a:t>}and store their compressed versions n a single page frame.</a:t>
            </a:r>
          </a:p>
          <a:p>
            <a:endParaRPr lang="en-US" altLang="en-US" sz="1600" dirty="0"/>
          </a:p>
        </p:txBody>
      </p:sp>
      <p:pic>
        <p:nvPicPr>
          <p:cNvPr id="88068" name="Picture 4" descr="B:\os-book\os10-dir\Slides-WORK-area\Figures-dir\ch10\JPG-dir\10_24.jpg">
            <a:extLst>
              <a:ext uri="{FF2B5EF4-FFF2-40B4-BE49-F238E27FC236}">
                <a16:creationId xmlns:a16="http://schemas.microsoft.com/office/drawing/2014/main" id="{E3ED9481-4A42-4C37-AEDB-80B499BBF9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0052" y="2363949"/>
            <a:ext cx="4449763"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1BC5715A-B927-4EBF-A480-308710764393}"/>
              </a:ext>
            </a:extLst>
          </p:cNvPr>
          <p:cNvSpPr>
            <a:spLocks noGrp="1" noChangeArrowheads="1"/>
          </p:cNvSpPr>
          <p:nvPr>
            <p:ph type="title"/>
          </p:nvPr>
        </p:nvSpPr>
        <p:spPr>
          <a:xfrm>
            <a:off x="954282" y="238159"/>
            <a:ext cx="7723187" cy="576262"/>
          </a:xfrm>
        </p:spPr>
        <p:txBody>
          <a:bodyPr/>
          <a:lstStyle/>
          <a:p>
            <a:pPr eaLnBrk="1" hangingPunct="1"/>
            <a:r>
              <a:rPr lang="en-US" altLang="en-US" dirty="0"/>
              <a:t>Memory Compression (Cont.)</a:t>
            </a:r>
          </a:p>
        </p:txBody>
      </p:sp>
      <p:sp>
        <p:nvSpPr>
          <p:cNvPr id="89091" name="Rectangle 3">
            <a:extLst>
              <a:ext uri="{FF2B5EF4-FFF2-40B4-BE49-F238E27FC236}">
                <a16:creationId xmlns:a16="http://schemas.microsoft.com/office/drawing/2014/main" id="{FA8EC8F9-E77C-45B9-8E2B-6C2B67691AAB}"/>
              </a:ext>
            </a:extLst>
          </p:cNvPr>
          <p:cNvSpPr>
            <a:spLocks noGrp="1" noChangeArrowheads="1"/>
          </p:cNvSpPr>
          <p:nvPr>
            <p:ph type="body" idx="1"/>
          </p:nvPr>
        </p:nvSpPr>
        <p:spPr>
          <a:xfrm>
            <a:off x="895350" y="1093788"/>
            <a:ext cx="7677150" cy="4530725"/>
          </a:xfrm>
        </p:spPr>
        <p:txBody>
          <a:bodyPr/>
          <a:lstStyle/>
          <a:p>
            <a:r>
              <a:rPr lang="en-US" altLang="en-US" dirty="0"/>
              <a:t>An alternative to paging is </a:t>
            </a:r>
            <a:r>
              <a:rPr lang="en-US" altLang="en-US" b="1" dirty="0">
                <a:solidFill>
                  <a:srgbClr val="0070C0"/>
                </a:solidFill>
              </a:rPr>
              <a:t>memory compression</a:t>
            </a:r>
            <a:r>
              <a:rPr lang="en-US" altLang="en-US" dirty="0"/>
              <a:t>. </a:t>
            </a:r>
          </a:p>
          <a:p>
            <a:r>
              <a:rPr lang="en-US" altLang="en-US" dirty="0"/>
              <a:t>Rather than paging out modified frames to swap space, we compress several frames into a single frame, enabling the system to reduce memory usage without resorting to swapping pages.</a:t>
            </a:r>
          </a:p>
        </p:txBody>
      </p:sp>
      <p:pic>
        <p:nvPicPr>
          <p:cNvPr id="89092" name="Picture 2" descr="B:\os-book\os10-dir\Slides-WORK-area\Figures-dir\ch10\JPG-dir\10_25.jpg">
            <a:extLst>
              <a:ext uri="{FF2B5EF4-FFF2-40B4-BE49-F238E27FC236}">
                <a16:creationId xmlns:a16="http://schemas.microsoft.com/office/drawing/2014/main" id="{C6DF927E-FBE8-46C4-A428-2179BD17E7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4513" y="3141663"/>
            <a:ext cx="5159375" cy="190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60F0B8DB-E097-4BE3-81BB-00866E68FD0A}"/>
              </a:ext>
            </a:extLst>
          </p:cNvPr>
          <p:cNvSpPr>
            <a:spLocks noGrp="1" noChangeArrowheads="1"/>
          </p:cNvSpPr>
          <p:nvPr>
            <p:ph type="title"/>
          </p:nvPr>
        </p:nvSpPr>
        <p:spPr>
          <a:xfrm>
            <a:off x="942975" y="232199"/>
            <a:ext cx="7743825" cy="576262"/>
          </a:xfrm>
        </p:spPr>
        <p:txBody>
          <a:bodyPr/>
          <a:lstStyle/>
          <a:p>
            <a:pPr eaLnBrk="1" hangingPunct="1"/>
            <a:r>
              <a:rPr lang="en-US" altLang="en-US" dirty="0"/>
              <a:t>Virtual-address Space</a:t>
            </a:r>
          </a:p>
        </p:txBody>
      </p:sp>
      <p:pic>
        <p:nvPicPr>
          <p:cNvPr id="11267" name="Picture 5">
            <a:extLst>
              <a:ext uri="{FF2B5EF4-FFF2-40B4-BE49-F238E27FC236}">
                <a16:creationId xmlns:a16="http://schemas.microsoft.com/office/drawing/2014/main" id="{E67654BE-83C9-4844-8B55-CE9FFDB0F5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6600" y="1274763"/>
            <a:ext cx="2063750" cy="456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Rectangle 3">
            <a:extLst>
              <a:ext uri="{FF2B5EF4-FFF2-40B4-BE49-F238E27FC236}">
                <a16:creationId xmlns:a16="http://schemas.microsoft.com/office/drawing/2014/main" id="{2B1431A7-1D96-4E21-A5C9-CBD53450BE42}"/>
              </a:ext>
            </a:extLst>
          </p:cNvPr>
          <p:cNvSpPr txBox="1">
            <a:spLocks noChangeArrowheads="1"/>
          </p:cNvSpPr>
          <p:nvPr/>
        </p:nvSpPr>
        <p:spPr bwMode="auto">
          <a:xfrm>
            <a:off x="811213" y="1119188"/>
            <a:ext cx="4404599" cy="500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lstStyle>
            <a:lvl1pPr marL="488950" indent="-488950">
              <a:defRPr>
                <a:solidFill>
                  <a:schemeClr val="tx1"/>
                </a:solidFill>
                <a:latin typeface="Verdana" panose="020B0604030504040204" pitchFamily="34" charset="0"/>
                <a:ea typeface="MS PGothic" panose="020B0600070205080204" pitchFamily="34" charset="-128"/>
              </a:defRPr>
            </a:lvl1pPr>
            <a:lvl2pPr marL="1060450" indent="-407988">
              <a:defRPr>
                <a:solidFill>
                  <a:schemeClr val="tx1"/>
                </a:solidFill>
                <a:latin typeface="Verdana" panose="020B0604030504040204" pitchFamily="34" charset="0"/>
                <a:ea typeface="MS PGothic" panose="020B0600070205080204" pitchFamily="34" charset="-128"/>
              </a:defRPr>
            </a:lvl2pPr>
            <a:lvl3pPr marL="1550988" indent="-325438">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35000"/>
              </a:spcBef>
              <a:buClr>
                <a:srgbClr val="993300"/>
              </a:buClr>
              <a:buSzPct val="110000"/>
              <a:buFont typeface="Wingdings" panose="05000000000000000000" pitchFamily="2" charset="2"/>
              <a:buChar char="§"/>
            </a:pPr>
            <a:r>
              <a:rPr kumimoji="1" lang="en-US" altLang="en-US" sz="1600" dirty="0">
                <a:latin typeface="Helvetica" panose="020B0604020202020204" pitchFamily="34" charset="0"/>
              </a:rPr>
              <a:t>Usually design logical address space for stack to start at Max logical address and grow “down” while heap grows “up”</a:t>
            </a:r>
          </a:p>
          <a:p>
            <a:pPr lvl="1">
              <a:spcBef>
                <a:spcPct val="35000"/>
              </a:spcBef>
              <a:buClr>
                <a:srgbClr val="CC6600"/>
              </a:buClr>
              <a:buSzPct val="110000"/>
              <a:buFont typeface="Arial" panose="020B0604020202020204" pitchFamily="34" charset="0"/>
              <a:buChar char="•"/>
            </a:pPr>
            <a:r>
              <a:rPr kumimoji="1" lang="en-US" altLang="en-US" sz="1600" dirty="0">
                <a:latin typeface="Helvetica" panose="020B0604020202020204" pitchFamily="34" charset="0"/>
              </a:rPr>
              <a:t>Maximizes address space use</a:t>
            </a:r>
          </a:p>
          <a:p>
            <a:pPr lvl="1">
              <a:spcBef>
                <a:spcPct val="35000"/>
              </a:spcBef>
              <a:buClr>
                <a:srgbClr val="CC6600"/>
              </a:buClr>
              <a:buSzPct val="110000"/>
              <a:buFont typeface="Arial" panose="020B0604020202020204" pitchFamily="34" charset="0"/>
              <a:buChar char="•"/>
            </a:pPr>
            <a:r>
              <a:rPr kumimoji="1" lang="en-US" altLang="en-US" sz="1600" dirty="0">
                <a:latin typeface="Helvetica" panose="020B0604020202020204" pitchFamily="34" charset="0"/>
              </a:rPr>
              <a:t>Unused address space between the two is hole</a:t>
            </a:r>
          </a:p>
          <a:p>
            <a:pPr lvl="2">
              <a:spcBef>
                <a:spcPct val="35000"/>
              </a:spcBef>
              <a:buClr>
                <a:srgbClr val="009900"/>
              </a:buClr>
              <a:buSzPct val="75000"/>
              <a:buFont typeface="Webdings" panose="05030102010509060703" pitchFamily="18" charset="2"/>
              <a:buChar char="4"/>
            </a:pPr>
            <a:r>
              <a:rPr kumimoji="1" lang="en-US" altLang="en-US" sz="1600" dirty="0">
                <a:latin typeface="Helvetica" panose="020B0604020202020204" pitchFamily="34" charset="0"/>
              </a:rPr>
              <a:t>No physical memory needed until heap or stack grows to a given new page</a:t>
            </a:r>
          </a:p>
          <a:p>
            <a:pPr>
              <a:spcBef>
                <a:spcPct val="35000"/>
              </a:spcBef>
              <a:buClr>
                <a:srgbClr val="993300"/>
              </a:buClr>
              <a:buSzPct val="110000"/>
              <a:buFont typeface="Wingdings" panose="05000000000000000000" pitchFamily="2" charset="2"/>
              <a:buChar char="§"/>
            </a:pPr>
            <a:r>
              <a:rPr kumimoji="1" lang="en-US" altLang="en-US" sz="1600" dirty="0">
                <a:latin typeface="Helvetica" panose="020B0604020202020204" pitchFamily="34" charset="0"/>
              </a:rPr>
              <a:t>Enables </a:t>
            </a:r>
            <a:r>
              <a:rPr kumimoji="1" lang="en-US" altLang="en-US" sz="1600" b="1" dirty="0">
                <a:solidFill>
                  <a:srgbClr val="006699"/>
                </a:solidFill>
                <a:latin typeface="+mj-lt"/>
              </a:rPr>
              <a:t>sparse</a:t>
            </a:r>
            <a:r>
              <a:rPr kumimoji="1" lang="en-US" altLang="en-US" sz="1600" b="1" dirty="0">
                <a:solidFill>
                  <a:srgbClr val="3366FF"/>
                </a:solidFill>
                <a:latin typeface="Helvetica" panose="020B0604020202020204" pitchFamily="34" charset="0"/>
              </a:rPr>
              <a:t> </a:t>
            </a:r>
            <a:r>
              <a:rPr kumimoji="1" lang="en-US" altLang="en-US" sz="1600" dirty="0">
                <a:latin typeface="Helvetica" panose="020B0604020202020204" pitchFamily="34" charset="0"/>
              </a:rPr>
              <a:t>address spaces with holes left for growth, dynamically linked libraries, etc.</a:t>
            </a:r>
          </a:p>
          <a:p>
            <a:pPr>
              <a:spcBef>
                <a:spcPct val="35000"/>
              </a:spcBef>
              <a:buClr>
                <a:srgbClr val="993300"/>
              </a:buClr>
              <a:buSzPct val="110000"/>
              <a:buFont typeface="Wingdings" panose="05000000000000000000" pitchFamily="2" charset="2"/>
              <a:buChar char="§"/>
            </a:pPr>
            <a:r>
              <a:rPr kumimoji="1" lang="en-US" altLang="en-US" sz="1600" dirty="0">
                <a:latin typeface="Helvetica" panose="020B0604020202020204" pitchFamily="34" charset="0"/>
              </a:rPr>
              <a:t>System libraries shared via mapping into virtual address space</a:t>
            </a:r>
          </a:p>
          <a:p>
            <a:pPr>
              <a:spcBef>
                <a:spcPct val="35000"/>
              </a:spcBef>
              <a:buClr>
                <a:srgbClr val="993300"/>
              </a:buClr>
              <a:buSzPct val="110000"/>
              <a:buFont typeface="Wingdings" panose="05000000000000000000" pitchFamily="2" charset="2"/>
              <a:buChar char="§"/>
            </a:pPr>
            <a:r>
              <a:rPr kumimoji="1" lang="en-US" altLang="en-US" sz="1600" dirty="0">
                <a:latin typeface="Helvetica" panose="020B0604020202020204" pitchFamily="34" charset="0"/>
              </a:rPr>
              <a:t>Shared memory by mapping pages read-write into virtual address space</a:t>
            </a:r>
          </a:p>
          <a:p>
            <a:pPr>
              <a:spcBef>
                <a:spcPct val="35000"/>
              </a:spcBef>
              <a:buClr>
                <a:srgbClr val="993300"/>
              </a:buClr>
              <a:buSzPct val="110000"/>
              <a:buFont typeface="Wingdings" panose="05000000000000000000" pitchFamily="2" charset="2"/>
              <a:buChar char="§"/>
            </a:pPr>
            <a:r>
              <a:rPr kumimoji="1" lang="en-US" altLang="en-US" sz="1600" dirty="0">
                <a:latin typeface="Helvetica" panose="020B0604020202020204" pitchFamily="34" charset="0"/>
              </a:rPr>
              <a:t>Pages can be shared during </a:t>
            </a:r>
            <a:r>
              <a:rPr kumimoji="1" lang="en-US" altLang="en-US" sz="1600" dirty="0">
                <a:latin typeface="Courier New" panose="02070309020205020404" pitchFamily="49" charset="0"/>
                <a:cs typeface="Courier New" panose="02070309020205020404" pitchFamily="49" charset="0"/>
              </a:rPr>
              <a:t>fork()</a:t>
            </a:r>
            <a:r>
              <a:rPr kumimoji="1" lang="en-US" altLang="en-US" sz="1600" dirty="0">
                <a:latin typeface="Helvetica" panose="020B0604020202020204" pitchFamily="34" charset="0"/>
                <a:cs typeface="Courier New" panose="02070309020205020404" pitchFamily="49" charset="0"/>
              </a:rPr>
              <a:t>, speeding process creation</a:t>
            </a:r>
          </a:p>
          <a:p>
            <a:pPr lvl="1">
              <a:spcBef>
                <a:spcPct val="35000"/>
              </a:spcBef>
              <a:buClr>
                <a:srgbClr val="CC6600"/>
              </a:buClr>
              <a:buSzPct val="80000"/>
              <a:buFont typeface="Monotype Sorts" pitchFamily="-84" charset="2"/>
              <a:buNone/>
            </a:pPr>
            <a:r>
              <a:rPr kumimoji="1" lang="en-US" altLang="en-US" sz="1600" dirty="0">
                <a:latin typeface="Helvetica" panose="020B0604020202020204" pitchFamily="34" charset="0"/>
              </a:rPr>
              <a:t> </a:t>
            </a:r>
          </a:p>
          <a:p>
            <a:pPr lvl="1">
              <a:spcBef>
                <a:spcPct val="35000"/>
              </a:spcBef>
              <a:buClr>
                <a:srgbClr val="CC6600"/>
              </a:buClr>
              <a:buSzPct val="80000"/>
              <a:buFont typeface="Monotype Sorts" pitchFamily="-84" charset="2"/>
              <a:buNone/>
            </a:pPr>
            <a:endParaRPr kumimoji="1" lang="en-US" altLang="en-US" dirty="0">
              <a:latin typeface="Helvetica" panose="020B0604020202020204" pitchFamily="34" charset="0"/>
            </a:endParaRPr>
          </a:p>
        </p:txBody>
      </p:sp>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18091</TotalTime>
  <Words>5144</Words>
  <Application>Microsoft Office PowerPoint</Application>
  <PresentationFormat>On-screen Show (4:3)</PresentationFormat>
  <Paragraphs>684</Paragraphs>
  <Slides>87</Slides>
  <Notes>80</Notes>
  <HiddenSlides>0</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87</vt:i4>
      </vt:variant>
    </vt:vector>
  </HeadingPairs>
  <TitlesOfParts>
    <vt:vector size="102" baseType="lpstr">
      <vt:lpstr>ＭＳ Ｐゴシック</vt:lpstr>
      <vt:lpstr>ＭＳ Ｐゴシック</vt:lpstr>
      <vt:lpstr>Arial</vt:lpstr>
      <vt:lpstr>Calibri</vt:lpstr>
      <vt:lpstr>Courier New</vt:lpstr>
      <vt:lpstr>Helvetica</vt:lpstr>
      <vt:lpstr>Monotype Sorts</vt:lpstr>
      <vt:lpstr>Symbol</vt:lpstr>
      <vt:lpstr>Times New Roman</vt:lpstr>
      <vt:lpstr>Verdana</vt:lpstr>
      <vt:lpstr>Webdings</vt:lpstr>
      <vt:lpstr>Wingdings</vt:lpstr>
      <vt:lpstr>os-8</vt:lpstr>
      <vt:lpstr>Office Theme</vt:lpstr>
      <vt:lpstr>Equation</vt:lpstr>
      <vt:lpstr>Chương 10: Bộ nhớ ảo</vt:lpstr>
      <vt:lpstr>Ghi chú về bản quyền</vt:lpstr>
      <vt:lpstr>Chapter 10:  Virtual Memory</vt:lpstr>
      <vt:lpstr>Objectives</vt:lpstr>
      <vt:lpstr>Background</vt:lpstr>
      <vt:lpstr>Virtual memory </vt:lpstr>
      <vt:lpstr>Virtual memory  (Cont.)</vt:lpstr>
      <vt:lpstr>Virtual Memory That is Larger Than Physical Memory</vt:lpstr>
      <vt:lpstr>Virtual-address Space</vt:lpstr>
      <vt:lpstr>Shared Library Using Virtual Memory</vt:lpstr>
      <vt:lpstr>Demand Paging</vt:lpstr>
      <vt:lpstr>Demand Paging</vt:lpstr>
      <vt:lpstr>Basic Concepts</vt:lpstr>
      <vt:lpstr>Valid-Invalid Bit</vt:lpstr>
      <vt:lpstr>Page Table When Some Pages Are Not in Main Memory</vt:lpstr>
      <vt:lpstr>Steps in Handling Page Fault</vt:lpstr>
      <vt:lpstr>Steps in Handling a Page Fault (Cont.)</vt:lpstr>
      <vt:lpstr>Aspects of Demand Paging</vt:lpstr>
      <vt:lpstr>Instruction Restart</vt:lpstr>
      <vt:lpstr>Free-Frame List</vt:lpstr>
      <vt:lpstr> Stages in Demand Paging – Worse Case</vt:lpstr>
      <vt:lpstr>Stages in Demand Paging  (Cont.)</vt:lpstr>
      <vt:lpstr>Performance of Demand Paging</vt:lpstr>
      <vt:lpstr>Demand Paging Example</vt:lpstr>
      <vt:lpstr>Demand Paging Optimizations</vt:lpstr>
      <vt:lpstr>Copy-on-Write</vt:lpstr>
      <vt:lpstr>Before Process 1 Modifies Page C</vt:lpstr>
      <vt:lpstr>After Process 1 Modifies Page C</vt:lpstr>
      <vt:lpstr>What Happens if There is no Free Frame?</vt:lpstr>
      <vt:lpstr>Page Replacement</vt:lpstr>
      <vt:lpstr>Need For Page Replacement</vt:lpstr>
      <vt:lpstr>Basic Page Replacement</vt:lpstr>
      <vt:lpstr>Page Replacement</vt:lpstr>
      <vt:lpstr>Page and Frame Replacement Algorithms</vt:lpstr>
      <vt:lpstr>Graph of Page Faults Versus the Number of Frames</vt:lpstr>
      <vt:lpstr>First-In-First-Out (FIFO) Algorithm</vt:lpstr>
      <vt:lpstr>FIFO Illustrating Belady’s Anomaly</vt:lpstr>
      <vt:lpstr>Optimal Algorithm</vt:lpstr>
      <vt:lpstr>Least Recently Used (LRU) Algorithm</vt:lpstr>
      <vt:lpstr>LRU Algorithm (Cont.)</vt:lpstr>
      <vt:lpstr>LRU Algorithm (Cont.)</vt:lpstr>
      <vt:lpstr>LRU Approximation Algorithms</vt:lpstr>
      <vt:lpstr>LRU Approximation Algorithms (cont.)</vt:lpstr>
      <vt:lpstr> Second-chance Algorithm</vt:lpstr>
      <vt:lpstr>Enhanced Second-Chance Algorithm</vt:lpstr>
      <vt:lpstr>Counting Algorithms</vt:lpstr>
      <vt:lpstr>Page-Buffering Algorithms</vt:lpstr>
      <vt:lpstr>Applications and Page Replacement</vt:lpstr>
      <vt:lpstr>Allocation of Frames</vt:lpstr>
      <vt:lpstr>Fixed Allocation</vt:lpstr>
      <vt:lpstr>Global vs. Local Allocation</vt:lpstr>
      <vt:lpstr>Reclaiming Pages</vt:lpstr>
      <vt:lpstr>Reclaiming Pages Example </vt:lpstr>
      <vt:lpstr>Non-Uniform Memory Access</vt:lpstr>
      <vt:lpstr>Non-Uniform Memory Access (Cont.)</vt:lpstr>
      <vt:lpstr>Thrashing</vt:lpstr>
      <vt:lpstr>Thrashing (Cont.)</vt:lpstr>
      <vt:lpstr>Demand Paging and Thrashing </vt:lpstr>
      <vt:lpstr>Locality In A Memory-Reference Pattern</vt:lpstr>
      <vt:lpstr>Working-Set Model</vt:lpstr>
      <vt:lpstr>Working-Set Model (Cont.)</vt:lpstr>
      <vt:lpstr>Keeping Track of the Working Set</vt:lpstr>
      <vt:lpstr>Page-Fault Frequency</vt:lpstr>
      <vt:lpstr>Working Sets and Page Fault Rates</vt:lpstr>
      <vt:lpstr>Allocating Kernel Memory</vt:lpstr>
      <vt:lpstr>Buddy System</vt:lpstr>
      <vt:lpstr>Buddy System Allocator</vt:lpstr>
      <vt:lpstr>Slab Allocator</vt:lpstr>
      <vt:lpstr>Slab Allocation</vt:lpstr>
      <vt:lpstr>Slab Allocator in Linux</vt:lpstr>
      <vt:lpstr>Slab Allocator in Linux (Cont.)</vt:lpstr>
      <vt:lpstr>Other Considerations</vt:lpstr>
      <vt:lpstr>Prepaging</vt:lpstr>
      <vt:lpstr>Page Size</vt:lpstr>
      <vt:lpstr>TLB Reach </vt:lpstr>
      <vt:lpstr>Program Structure</vt:lpstr>
      <vt:lpstr>I/O interlock</vt:lpstr>
      <vt:lpstr>Operating System Examples</vt:lpstr>
      <vt:lpstr>Windows</vt:lpstr>
      <vt:lpstr>Solaris </vt:lpstr>
      <vt:lpstr>Solaris 2 Page Scanner</vt:lpstr>
      <vt:lpstr>End of Chapter 10</vt:lpstr>
      <vt:lpstr>Performance of Demand Paging</vt:lpstr>
      <vt:lpstr>Need For Page Replacement</vt:lpstr>
      <vt:lpstr>Priority Allocation</vt:lpstr>
      <vt:lpstr>Memory Compression</vt:lpstr>
      <vt:lpstr>Memory Compression (Cont.)</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Tran Trung Tin</cp:lastModifiedBy>
  <cp:revision>282</cp:revision>
  <cp:lastPrinted>2013-09-10T17:57:57Z</cp:lastPrinted>
  <dcterms:created xsi:type="dcterms:W3CDTF">2011-01-13T23:43:38Z</dcterms:created>
  <dcterms:modified xsi:type="dcterms:W3CDTF">2020-07-31T04:32:32Z</dcterms:modified>
</cp:coreProperties>
</file>